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93468" r:id="rId4"/>
  </p:sldMasterIdLst>
  <p:notesMasterIdLst>
    <p:notesMasterId r:id="rId24"/>
  </p:notesMasterIdLst>
  <p:sldIdLst>
    <p:sldId id="266" r:id="rId5"/>
    <p:sldId id="267" r:id="rId6"/>
    <p:sldId id="319" r:id="rId7"/>
    <p:sldId id="313" r:id="rId8"/>
    <p:sldId id="314" r:id="rId9"/>
    <p:sldId id="344" r:id="rId10"/>
    <p:sldId id="358" r:id="rId11"/>
    <p:sldId id="402" r:id="rId12"/>
    <p:sldId id="403" r:id="rId13"/>
    <p:sldId id="404" r:id="rId14"/>
    <p:sldId id="405" r:id="rId15"/>
    <p:sldId id="406" r:id="rId16"/>
    <p:sldId id="407" r:id="rId17"/>
    <p:sldId id="326" r:id="rId18"/>
    <p:sldId id="411" r:id="rId19"/>
    <p:sldId id="412" r:id="rId20"/>
    <p:sldId id="408" r:id="rId21"/>
    <p:sldId id="409" r:id="rId22"/>
    <p:sldId id="312" r:id="rId23"/>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4719"/>
    <a:srgbClr val="F37321"/>
    <a:srgbClr val="340C3D"/>
    <a:srgbClr val="82807E"/>
    <a:srgbClr val="8E7898"/>
    <a:srgbClr val="FFD200"/>
    <a:srgbClr val="13B5EA"/>
    <a:srgbClr val="4A225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B4C0DFE-57C9-478E-ADA7-B8B313D18316}" v="2" dt="2025-05-15T12:49:48.52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238" autoAdjust="0"/>
    <p:restoredTop sz="87211" autoAdjust="0"/>
  </p:normalViewPr>
  <p:slideViewPr>
    <p:cSldViewPr snapToGrid="0" snapToObjects="1">
      <p:cViewPr varScale="1">
        <p:scale>
          <a:sx n="73" d="100"/>
          <a:sy n="73" d="100"/>
        </p:scale>
        <p:origin x="1056" y="44"/>
      </p:cViewPr>
      <p:guideLst>
        <p:guide orient="horz" pos="1620"/>
        <p:guide pos="2880"/>
      </p:guideLst>
    </p:cSldViewPr>
  </p:slideViewPr>
  <p:notesTextViewPr>
    <p:cViewPr>
      <p:scale>
        <a:sx n="100" d="100"/>
        <a:sy n="100" d="100"/>
      </p:scale>
      <p:origin x="0" y="0"/>
    </p:cViewPr>
  </p:notesTextViewPr>
  <p:sorterViewPr>
    <p:cViewPr>
      <p:scale>
        <a:sx n="149" d="100"/>
        <a:sy n="149"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ssica Baker" userId="ec6199f2-1393-4d61-bf43-949919d0f5dc" providerId="ADAL" clId="{8B4C0DFE-57C9-478E-ADA7-B8B313D18316}"/>
    <pc:docChg chg="undo custSel modSld">
      <pc:chgData name="Jessica Baker" userId="ec6199f2-1393-4d61-bf43-949919d0f5dc" providerId="ADAL" clId="{8B4C0DFE-57C9-478E-ADA7-B8B313D18316}" dt="2025-05-14T19:45:27.142" v="3" actId="732"/>
      <pc:docMkLst>
        <pc:docMk/>
      </pc:docMkLst>
      <pc:sldChg chg="modSp mod">
        <pc:chgData name="Jessica Baker" userId="ec6199f2-1393-4d61-bf43-949919d0f5dc" providerId="ADAL" clId="{8B4C0DFE-57C9-478E-ADA7-B8B313D18316}" dt="2025-05-14T19:45:27.142" v="3" actId="732"/>
        <pc:sldMkLst>
          <pc:docMk/>
          <pc:sldMk cId="2746309692" sldId="411"/>
        </pc:sldMkLst>
        <pc:picChg chg="mod modCrop">
          <ac:chgData name="Jessica Baker" userId="ec6199f2-1393-4d61-bf43-949919d0f5dc" providerId="ADAL" clId="{8B4C0DFE-57C9-478E-ADA7-B8B313D18316}" dt="2025-05-14T19:45:27.142" v="3" actId="732"/>
          <ac:picMkLst>
            <pc:docMk/>
            <pc:sldMk cId="2746309692" sldId="411"/>
            <ac:picMk id="4" creationId="{E7E0099B-6FA5-27D9-D2F5-4D0222051CDE}"/>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D38756-B850-B64A-875D-C9A1D7F692E1}" type="datetimeFigureOut">
              <a:rPr lang="en-US" smtClean="0"/>
              <a:t>5/15/2025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3FCC9BF-B594-A845-9C62-34639A918F35}" type="slidenum">
              <a:rPr lang="en-US" smtClean="0"/>
              <a:t>‹#›</a:t>
            </a:fld>
            <a:endParaRPr lang="en-US"/>
          </a:p>
        </p:txBody>
      </p:sp>
    </p:spTree>
    <p:extLst>
      <p:ext uri="{BB962C8B-B14F-4D97-AF65-F5344CB8AC3E}">
        <p14:creationId xmlns:p14="http://schemas.microsoft.com/office/powerpoint/2010/main" val="20592314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 Id="rId4" Type="http://schemas.openxmlformats.org/officeDocument/2006/relationships/image" Target="../media/image2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4.emf"/><Relationship Id="rId1" Type="http://schemas.openxmlformats.org/officeDocument/2006/relationships/slideMaster" Target="../slideMasters/slideMaster1.xml"/><Relationship Id="rId4" Type="http://schemas.openxmlformats.org/officeDocument/2006/relationships/image" Target="../media/image21.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Master" Target="../slideMasters/slideMaster1.xml"/><Relationship Id="rId5" Type="http://schemas.openxmlformats.org/officeDocument/2006/relationships/image" Target="../media/image34.png"/><Relationship Id="rId4" Type="http://schemas.openxmlformats.org/officeDocument/2006/relationships/image" Target="../media/image3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5" Type="http://schemas.openxmlformats.org/officeDocument/2006/relationships/image" Target="../media/image38.png"/><Relationship Id="rId4" Type="http://schemas.openxmlformats.org/officeDocument/2006/relationships/image" Target="../media/image37.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988820" y="1794767"/>
            <a:ext cx="651510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988820" y="3654523"/>
            <a:ext cx="651510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a:extLst>
              <a:ext uri="{FF2B5EF4-FFF2-40B4-BE49-F238E27FC236}">
                <a16:creationId xmlns:a16="http://schemas.microsoft.com/office/drawing/2014/main" id="{0E7A2266-285D-F2F4-E718-1DEDE65A8123}"/>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4" name="Picture 3">
            <a:extLst>
              <a:ext uri="{FF2B5EF4-FFF2-40B4-BE49-F238E27FC236}">
                <a16:creationId xmlns:a16="http://schemas.microsoft.com/office/drawing/2014/main" id="{80EBC36D-8FD3-7D0F-444A-760D3F93029A}"/>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763"/>
            <a:ext cx="1790700" cy="5133975"/>
          </a:xfrm>
          <a:prstGeom prst="rect">
            <a:avLst/>
          </a:prstGeom>
        </p:spPr>
      </p:pic>
      <p:pic>
        <p:nvPicPr>
          <p:cNvPr id="7" name="Picture 6" descr="A blue text on a black background&#10;&#10;AI-generated content may be incorrect.">
            <a:extLst>
              <a:ext uri="{FF2B5EF4-FFF2-40B4-BE49-F238E27FC236}">
                <a16:creationId xmlns:a16="http://schemas.microsoft.com/office/drawing/2014/main" id="{DE087D63-4B36-DAED-91F2-EEC416C16C0B}"/>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86947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Title Slide10">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500634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4818648" y="0"/>
            <a:ext cx="4325353" cy="5006340"/>
          </a:xfrm>
          <a:solidFill>
            <a:schemeClr val="bg1">
              <a:lumMod val="95000"/>
            </a:schemeClr>
          </a:solidFill>
        </p:spPr>
        <p:txBody>
          <a:bodyPr>
            <a:normAutofit/>
          </a:bodyPr>
          <a:lstStyle>
            <a:lvl1pPr marL="0" indent="0">
              <a:buNone/>
              <a:defRPr sz="1350"/>
            </a:lvl1pPr>
          </a:lstStyle>
          <a:p>
            <a:r>
              <a:rPr lang="en-US"/>
              <a:t>Click icon to add picture</a:t>
            </a:r>
            <a:endParaRPr lang="en-US" dirty="0"/>
          </a:p>
        </p:txBody>
      </p:sp>
      <p:sp>
        <p:nvSpPr>
          <p:cNvPr id="6" name="Title 1">
            <a:extLst>
              <a:ext uri="{FF2B5EF4-FFF2-40B4-BE49-F238E27FC236}">
                <a16:creationId xmlns:a16="http://schemas.microsoft.com/office/drawing/2014/main" id="{8E953CC9-1C88-10E3-EFB5-AF7A976B1246}"/>
              </a:ext>
            </a:extLst>
          </p:cNvPr>
          <p:cNvSpPr>
            <a:spLocks noGrp="1"/>
          </p:cNvSpPr>
          <p:nvPr>
            <p:ph type="ctrTitle"/>
          </p:nvPr>
        </p:nvSpPr>
        <p:spPr>
          <a:xfrm>
            <a:off x="342900" y="1794767"/>
            <a:ext cx="4325353"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8" name="Subtitle 2">
            <a:extLst>
              <a:ext uri="{FF2B5EF4-FFF2-40B4-BE49-F238E27FC236}">
                <a16:creationId xmlns:a16="http://schemas.microsoft.com/office/drawing/2014/main" id="{7D9765F0-7D06-AEDF-2760-E13A1C368CA3}"/>
              </a:ext>
            </a:extLst>
          </p:cNvPr>
          <p:cNvSpPr>
            <a:spLocks noGrp="1"/>
          </p:cNvSpPr>
          <p:nvPr>
            <p:ph type="subTitle" idx="1"/>
          </p:nvPr>
        </p:nvSpPr>
        <p:spPr>
          <a:xfrm>
            <a:off x="342900" y="3654523"/>
            <a:ext cx="4325353"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pic>
        <p:nvPicPr>
          <p:cNvPr id="3" name="Picture 2">
            <a:extLst>
              <a:ext uri="{FF2B5EF4-FFF2-40B4-BE49-F238E27FC236}">
                <a16:creationId xmlns:a16="http://schemas.microsoft.com/office/drawing/2014/main" id="{E2B263B7-F86B-CAE5-85BC-0CA0E37755A9}"/>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2899" y="342900"/>
            <a:ext cx="1028700" cy="760619"/>
          </a:xfrm>
          <a:prstGeom prst="rect">
            <a:avLst/>
          </a:prstGeom>
        </p:spPr>
      </p:pic>
      <p:pic>
        <p:nvPicPr>
          <p:cNvPr id="2" name="Picture 1" descr="A blue text on a black background&#10;&#10;AI-generated content may be incorrect.">
            <a:extLst>
              <a:ext uri="{FF2B5EF4-FFF2-40B4-BE49-F238E27FC236}">
                <a16:creationId xmlns:a16="http://schemas.microsoft.com/office/drawing/2014/main" id="{EAE1F9C4-FB83-67E8-225A-6106651EE59C}"/>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444173" y="435616"/>
            <a:ext cx="1501762" cy="569575"/>
          </a:xfrm>
          <a:prstGeom prst="rect">
            <a:avLst/>
          </a:prstGeom>
        </p:spPr>
      </p:pic>
    </p:spTree>
    <p:extLst>
      <p:ext uri="{BB962C8B-B14F-4D97-AF65-F5344CB8AC3E}">
        <p14:creationId xmlns:p14="http://schemas.microsoft.com/office/powerpoint/2010/main" val="34746962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2pPr marL="514350" indent="-171450">
              <a:buFont typeface="System Font Regular"/>
              <a:buChar char="–"/>
              <a:defRPr/>
            </a:lvl2pPr>
            <a:lvl3pPr marL="857250" indent="-171450">
              <a:buFont typeface="System Font Regular"/>
              <a:buChar char="▸"/>
              <a:defRPr/>
            </a:lvl3pPr>
            <a:lvl5pPr marL="1543050" indent="-171450">
              <a:buFont typeface="System Font Regular"/>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100302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High Contrast Title and Content">
    <p:bg>
      <p:bgPr>
        <a:solidFill>
          <a:schemeClr val="bg2"/>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1pPr>
              <a:defRPr>
                <a:solidFill>
                  <a:schemeClr val="bg1"/>
                </a:solidFill>
              </a:defRPr>
            </a:lvl1pPr>
            <a:lvl2pPr marL="514350" indent="-171450">
              <a:buFont typeface="System Font Regular"/>
              <a:buChar char="–"/>
              <a:defRPr>
                <a:solidFill>
                  <a:schemeClr val="bg1"/>
                </a:solidFill>
              </a:defRPr>
            </a:lvl2pPr>
            <a:lvl3pPr marL="857250" indent="-171450">
              <a:buFont typeface="System Font Regular"/>
              <a:buChar char="▸"/>
              <a:defRPr>
                <a:solidFill>
                  <a:schemeClr val="bg1"/>
                </a:solidFill>
              </a:defRPr>
            </a:lvl3pPr>
            <a:lvl4pPr>
              <a:buClrTx/>
              <a:defRPr>
                <a:solidFill>
                  <a:schemeClr val="bg1"/>
                </a:solidFill>
              </a:defRPr>
            </a:lvl4pPr>
            <a:lvl5pPr marL="1543050" indent="-171450">
              <a:buClrTx/>
              <a:buFont typeface="System Font Regular"/>
              <a:buChar cha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2" name="Rectangle 1">
            <a:extLst>
              <a:ext uri="{FF2B5EF4-FFF2-40B4-BE49-F238E27FC236}">
                <a16:creationId xmlns:a16="http://schemas.microsoft.com/office/drawing/2014/main" id="{195C1373-60B4-5EE3-9F62-765D290939C3}"/>
              </a:ext>
              <a:ext uri="{C183D7F6-B498-43B3-948B-1728B52AA6E4}">
                <adec:decorative xmlns:adec="http://schemas.microsoft.com/office/drawing/2017/decorative" val="1"/>
              </a:ext>
            </a:extLst>
          </p:cNvPr>
          <p:cNvSpPr/>
          <p:nvPr/>
        </p:nvSpPr>
        <p:spPr>
          <a:xfrm>
            <a:off x="0" y="899557"/>
            <a:ext cx="8515350" cy="34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4" name="TextBox 3">
            <a:extLst>
              <a:ext uri="{FF2B5EF4-FFF2-40B4-BE49-F238E27FC236}">
                <a16:creationId xmlns:a16="http://schemas.microsoft.com/office/drawing/2014/main" id="{BD69AC11-9CEE-9920-30B8-3D928ADC4043}"/>
              </a:ext>
            </a:extLst>
          </p:cNvPr>
          <p:cNvSpPr txBox="1"/>
          <p:nvPr/>
        </p:nvSpPr>
        <p:spPr>
          <a:xfrm>
            <a:off x="8220076" y="4839911"/>
            <a:ext cx="295274" cy="196208"/>
          </a:xfrm>
          <a:prstGeom prst="rect">
            <a:avLst/>
          </a:prstGeom>
          <a:noFill/>
        </p:spPr>
        <p:txBody>
          <a:bodyPr wrap="none" rtlCol="0">
            <a:spAutoFit/>
          </a:bodyPr>
          <a:lstStyle/>
          <a:p>
            <a:pPr algn="r"/>
            <a:fld id="{7BF6DEC4-2D8B-E94B-9ABA-B6ADBCE229FD}" type="slidenum">
              <a:rPr lang="en-US" sz="675"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675"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8" name="Picture 7" descr="Logo, icon&#10;&#10;Description automatically generated">
            <a:extLst>
              <a:ext uri="{FF2B5EF4-FFF2-40B4-BE49-F238E27FC236}">
                <a16:creationId xmlns:a16="http://schemas.microsoft.com/office/drawing/2014/main" id="{EA1A6667-D0A7-008F-D112-91E63AC4F61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8650" y="4799658"/>
            <a:ext cx="342900" cy="253540"/>
          </a:xfrm>
          <a:prstGeom prst="rect">
            <a:avLst/>
          </a:prstGeom>
        </p:spPr>
      </p:pic>
      <p:pic>
        <p:nvPicPr>
          <p:cNvPr id="5" name="Picture 4" descr="A black and white logo&#10;&#10;AI-generated content may be incorrect.">
            <a:extLst>
              <a:ext uri="{FF2B5EF4-FFF2-40B4-BE49-F238E27FC236}">
                <a16:creationId xmlns:a16="http://schemas.microsoft.com/office/drawing/2014/main" id="{6632FF1C-7508-377F-C5A9-07F49141AAC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44103" y="4807963"/>
            <a:ext cx="564204" cy="213986"/>
          </a:xfrm>
          <a:prstGeom prst="rect">
            <a:avLst/>
          </a:prstGeom>
        </p:spPr>
      </p:pic>
    </p:spTree>
    <p:extLst>
      <p:ext uri="{BB962C8B-B14F-4D97-AF65-F5344CB8AC3E}">
        <p14:creationId xmlns:p14="http://schemas.microsoft.com/office/powerpoint/2010/main" val="10705951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secHead" preserve="1">
  <p:cSld name="Section Header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b="1">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5" name="Picture 4">
            <a:extLst>
              <a:ext uri="{FF2B5EF4-FFF2-40B4-BE49-F238E27FC236}">
                <a16:creationId xmlns:a16="http://schemas.microsoft.com/office/drawing/2014/main" id="{8DD7D2B4-1027-416A-EBA6-A3352F4AA3D2}"/>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4" name="Picture 3">
            <a:extLst>
              <a:ext uri="{FF2B5EF4-FFF2-40B4-BE49-F238E27FC236}">
                <a16:creationId xmlns:a16="http://schemas.microsoft.com/office/drawing/2014/main" id="{10A2731D-AEC9-650C-09C5-1B89AB7ED70F}"/>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6" name="Picture 5" descr="A blue text on a black background&#10;&#10;AI-generated content may be incorrect.">
            <a:extLst>
              <a:ext uri="{FF2B5EF4-FFF2-40B4-BE49-F238E27FC236}">
                <a16:creationId xmlns:a16="http://schemas.microsoft.com/office/drawing/2014/main" id="{EE1DF16C-31AF-94A5-48B4-B803C44C81EC}"/>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14212913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02">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5" name="Picture 4" descr="Logo, icon&#10;&#10;Description automatically generated">
            <a:extLst>
              <a:ext uri="{FF2B5EF4-FFF2-40B4-BE49-F238E27FC236}">
                <a16:creationId xmlns:a16="http://schemas.microsoft.com/office/drawing/2014/main" id="{001B8539-FB3D-93B9-4902-F0D00F8C3D8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3888" y="342901"/>
            <a:ext cx="685800" cy="507077"/>
          </a:xfrm>
          <a:prstGeom prst="rect">
            <a:avLst/>
          </a:prstGeom>
        </p:spPr>
      </p:pic>
      <p:pic>
        <p:nvPicPr>
          <p:cNvPr id="4" name="Picture 3">
            <a:extLst>
              <a:ext uri="{FF2B5EF4-FFF2-40B4-BE49-F238E27FC236}">
                <a16:creationId xmlns:a16="http://schemas.microsoft.com/office/drawing/2014/main" id="{40B66F42-842D-8C8E-A2CF-928A37EE19DB}"/>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6" name="Picture 5" descr="A black and white logo&#10;&#10;AI-generated content may be incorrect.">
            <a:extLst>
              <a:ext uri="{FF2B5EF4-FFF2-40B4-BE49-F238E27FC236}">
                <a16:creationId xmlns:a16="http://schemas.microsoft.com/office/drawing/2014/main" id="{6E2EFD9F-B257-05E9-C631-ACBA2F40A7C8}"/>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07268" y="374057"/>
            <a:ext cx="1172201" cy="444582"/>
          </a:xfrm>
          <a:prstGeom prst="rect">
            <a:avLst/>
          </a:prstGeom>
        </p:spPr>
      </p:pic>
    </p:spTree>
    <p:extLst>
      <p:ext uri="{BB962C8B-B14F-4D97-AF65-F5344CB8AC3E}">
        <p14:creationId xmlns:p14="http://schemas.microsoft.com/office/powerpoint/2010/main" val="4686503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0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5" name="Picture 4">
            <a:extLst>
              <a:ext uri="{FF2B5EF4-FFF2-40B4-BE49-F238E27FC236}">
                <a16:creationId xmlns:a16="http://schemas.microsoft.com/office/drawing/2014/main" id="{1654A511-C965-546B-BB69-0530D132B16D}"/>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7" name="Picture 6" descr="A black background with a black square&#10;&#10;AI-generated content may be incorrect.">
            <a:extLst>
              <a:ext uri="{FF2B5EF4-FFF2-40B4-BE49-F238E27FC236}">
                <a16:creationId xmlns:a16="http://schemas.microsoft.com/office/drawing/2014/main" id="{894589EC-7F07-4FB7-012B-C420B0AFC316}"/>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13753" y="374057"/>
            <a:ext cx="1172201" cy="444582"/>
          </a:xfrm>
          <a:prstGeom prst="rect">
            <a:avLst/>
          </a:prstGeom>
        </p:spPr>
      </p:pic>
    </p:spTree>
    <p:extLst>
      <p:ext uri="{BB962C8B-B14F-4D97-AF65-F5344CB8AC3E}">
        <p14:creationId xmlns:p14="http://schemas.microsoft.com/office/powerpoint/2010/main" val="13313656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Section Header04">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5" name="Picture 4">
            <a:extLst>
              <a:ext uri="{FF2B5EF4-FFF2-40B4-BE49-F238E27FC236}">
                <a16:creationId xmlns:a16="http://schemas.microsoft.com/office/drawing/2014/main" id="{FEFF1230-07AE-5822-B08C-9D6BCAF8F018}"/>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6" name="Picture 5" descr="A black background with a black square&#10;&#10;AI-generated content may be incorrect.">
            <a:extLst>
              <a:ext uri="{FF2B5EF4-FFF2-40B4-BE49-F238E27FC236}">
                <a16:creationId xmlns:a16="http://schemas.microsoft.com/office/drawing/2014/main" id="{F363E518-2FA9-0830-362D-64E4D0372240}"/>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13753" y="374057"/>
            <a:ext cx="1172201" cy="444582"/>
          </a:xfrm>
          <a:prstGeom prst="rect">
            <a:avLst/>
          </a:prstGeom>
        </p:spPr>
      </p:pic>
    </p:spTree>
    <p:extLst>
      <p:ext uri="{BB962C8B-B14F-4D97-AF65-F5344CB8AC3E}">
        <p14:creationId xmlns:p14="http://schemas.microsoft.com/office/powerpoint/2010/main" val="9048073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secHead" preserve="1">
  <p:cSld name="Section Header05">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10" name="Picture 9">
            <a:extLst>
              <a:ext uri="{FF2B5EF4-FFF2-40B4-BE49-F238E27FC236}">
                <a16:creationId xmlns:a16="http://schemas.microsoft.com/office/drawing/2014/main" id="{1CC888EC-5CC3-DC8C-E66A-D6EC372056F7}"/>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4" name="Picture 3">
            <a:extLst>
              <a:ext uri="{FF2B5EF4-FFF2-40B4-BE49-F238E27FC236}">
                <a16:creationId xmlns:a16="http://schemas.microsoft.com/office/drawing/2014/main" id="{4D7F10B1-DC48-CC0A-C2DC-3FF78AAE4312}"/>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7" name="Picture 6" descr="A black and white logo&#10;&#10;AI-generated content may be incorrect.">
            <a:extLst>
              <a:ext uri="{FF2B5EF4-FFF2-40B4-BE49-F238E27FC236}">
                <a16:creationId xmlns:a16="http://schemas.microsoft.com/office/drawing/2014/main" id="{33B36A74-7DBF-7964-C5E0-934F05B6576F}"/>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07268" y="374057"/>
            <a:ext cx="1172201" cy="444582"/>
          </a:xfrm>
          <a:prstGeom prst="rect">
            <a:avLst/>
          </a:prstGeom>
        </p:spPr>
      </p:pic>
    </p:spTree>
    <p:extLst>
      <p:ext uri="{BB962C8B-B14F-4D97-AF65-F5344CB8AC3E}">
        <p14:creationId xmlns:p14="http://schemas.microsoft.com/office/powerpoint/2010/main" val="7231388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secHead" preserve="1">
  <p:cSld name="Section Header06">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5" name="Picture 4">
            <a:extLst>
              <a:ext uri="{FF2B5EF4-FFF2-40B4-BE49-F238E27FC236}">
                <a16:creationId xmlns:a16="http://schemas.microsoft.com/office/drawing/2014/main" id="{7100F0CF-5DC5-F7F0-495B-1109E5E21B68}"/>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6" name="Picture 5" descr="A black background with a black square&#10;&#10;AI-generated content may be incorrect.">
            <a:extLst>
              <a:ext uri="{FF2B5EF4-FFF2-40B4-BE49-F238E27FC236}">
                <a16:creationId xmlns:a16="http://schemas.microsoft.com/office/drawing/2014/main" id="{D42EA316-C705-FD2C-7149-11798F06F39C}"/>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13753" y="374057"/>
            <a:ext cx="1172201" cy="444582"/>
          </a:xfrm>
          <a:prstGeom prst="rect">
            <a:avLst/>
          </a:prstGeom>
        </p:spPr>
      </p:pic>
    </p:spTree>
    <p:extLst>
      <p:ext uri="{BB962C8B-B14F-4D97-AF65-F5344CB8AC3E}">
        <p14:creationId xmlns:p14="http://schemas.microsoft.com/office/powerpoint/2010/main" val="11315901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secHead" preserve="1">
  <p:cSld name="Section Header07">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9462C120-0683-12C1-AA96-D43AAA31519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5" name="Picture 4">
            <a:extLst>
              <a:ext uri="{FF2B5EF4-FFF2-40B4-BE49-F238E27FC236}">
                <a16:creationId xmlns:a16="http://schemas.microsoft.com/office/drawing/2014/main" id="{0C1F8420-79CF-A6A0-614A-F0035318E10B}"/>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8" name="Picture 7" descr="A black background with a black square&#10;&#10;AI-generated content may be incorrect.">
            <a:extLst>
              <a:ext uri="{FF2B5EF4-FFF2-40B4-BE49-F238E27FC236}">
                <a16:creationId xmlns:a16="http://schemas.microsoft.com/office/drawing/2014/main" id="{7819AC3B-E5F9-360D-8212-7AC045E1783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13753" y="374057"/>
            <a:ext cx="1172201" cy="444582"/>
          </a:xfrm>
          <a:prstGeom prst="rect">
            <a:avLst/>
          </a:prstGeom>
        </p:spPr>
      </p:pic>
    </p:spTree>
    <p:extLst>
      <p:ext uri="{BB962C8B-B14F-4D97-AF65-F5344CB8AC3E}">
        <p14:creationId xmlns:p14="http://schemas.microsoft.com/office/powerpoint/2010/main" val="33684642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988820" y="1794767"/>
            <a:ext cx="6515100" cy="1790700"/>
          </a:xfrm>
        </p:spPr>
        <p:txBody>
          <a:bodyPr anchor="b">
            <a:normAutofit/>
          </a:bodyPr>
          <a:lstStyle>
            <a:lvl1pPr algn="l">
              <a:defRPr sz="36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988820" y="3654523"/>
            <a:ext cx="6515100" cy="1241822"/>
          </a:xfrm>
        </p:spPr>
        <p:txBody>
          <a:bodyPr/>
          <a:lstStyle>
            <a:lvl1pPr marL="0" indent="0" algn="l">
              <a:buNone/>
              <a:defRPr sz="18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7" name="Picture 6" descr="Logo, icon&#10;&#10;Description automatically generated">
            <a:extLst>
              <a:ext uri="{FF2B5EF4-FFF2-40B4-BE49-F238E27FC236}">
                <a16:creationId xmlns:a16="http://schemas.microsoft.com/office/drawing/2014/main" id="{05FE40C8-D0B0-1C14-2607-BC75D1B3E67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475220" y="342900"/>
            <a:ext cx="1028700" cy="760615"/>
          </a:xfrm>
          <a:prstGeom prst="rect">
            <a:avLst/>
          </a:prstGeom>
        </p:spPr>
      </p:pic>
      <p:pic>
        <p:nvPicPr>
          <p:cNvPr id="4" name="Picture 3">
            <a:extLst>
              <a:ext uri="{FF2B5EF4-FFF2-40B4-BE49-F238E27FC236}">
                <a16:creationId xmlns:a16="http://schemas.microsoft.com/office/drawing/2014/main" id="{A7FAEB07-27DD-B3B5-F66E-1518A74C93A8}"/>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763"/>
            <a:ext cx="1790700" cy="5133975"/>
          </a:xfrm>
          <a:prstGeom prst="rect">
            <a:avLst/>
          </a:prstGeom>
        </p:spPr>
      </p:pic>
      <p:pic>
        <p:nvPicPr>
          <p:cNvPr id="5" name="Picture 4" descr="A black and white logo&#10;&#10;AI-generated content may be incorrect.">
            <a:extLst>
              <a:ext uri="{FF2B5EF4-FFF2-40B4-BE49-F238E27FC236}">
                <a16:creationId xmlns:a16="http://schemas.microsoft.com/office/drawing/2014/main" id="{1C555D39-160D-4771-8089-ACC6CC991379}"/>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996215" y="438907"/>
            <a:ext cx="1356294" cy="514403"/>
          </a:xfrm>
          <a:prstGeom prst="rect">
            <a:avLst/>
          </a:prstGeom>
        </p:spPr>
      </p:pic>
    </p:spTree>
    <p:extLst>
      <p:ext uri="{BB962C8B-B14F-4D97-AF65-F5344CB8AC3E}">
        <p14:creationId xmlns:p14="http://schemas.microsoft.com/office/powerpoint/2010/main" val="42736888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secHead" preserve="1">
  <p:cSld name="Section Header08">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6E43DA-808B-A525-9707-F3AA55DDC237}"/>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6" name="Picture 5">
            <a:extLst>
              <a:ext uri="{FF2B5EF4-FFF2-40B4-BE49-F238E27FC236}">
                <a16:creationId xmlns:a16="http://schemas.microsoft.com/office/drawing/2014/main" id="{29660C07-A17A-2F01-E1C8-8D55CBD9FEC9}"/>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5" name="Picture 4">
            <a:extLst>
              <a:ext uri="{FF2B5EF4-FFF2-40B4-BE49-F238E27FC236}">
                <a16:creationId xmlns:a16="http://schemas.microsoft.com/office/drawing/2014/main" id="{D23A93C2-3AD6-E3AF-C821-A47333572349}"/>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4191991"/>
            <a:ext cx="9144002" cy="951509"/>
          </a:xfrm>
          <a:prstGeom prst="rect">
            <a:avLst/>
          </a:prstGeom>
        </p:spPr>
      </p:pic>
      <p:pic>
        <p:nvPicPr>
          <p:cNvPr id="7" name="Picture 6" descr="A blue text on a black background&#10;&#10;AI-generated content may be incorrect.">
            <a:extLst>
              <a:ext uri="{FF2B5EF4-FFF2-40B4-BE49-F238E27FC236}">
                <a16:creationId xmlns:a16="http://schemas.microsoft.com/office/drawing/2014/main" id="{60C6B07D-CD6A-37E7-C256-279D421E98B7}"/>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152050944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Section Header09">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5C4D808-5630-C16C-B881-01EA7B65864C}"/>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Title 1">
            <a:extLst>
              <a:ext uri="{FF2B5EF4-FFF2-40B4-BE49-F238E27FC236}">
                <a16:creationId xmlns:a16="http://schemas.microsoft.com/office/drawing/2014/main" id="{EE3B7E39-79D0-1AA6-FD38-70339DB2EEAD}"/>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9B12FA1E-1B95-916C-DC39-0788447C963B}"/>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3" name="Picture 2">
            <a:extLst>
              <a:ext uri="{FF2B5EF4-FFF2-40B4-BE49-F238E27FC236}">
                <a16:creationId xmlns:a16="http://schemas.microsoft.com/office/drawing/2014/main" id="{45F613D6-4271-6C6F-FECB-6C08DBD92372}"/>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2" name="Picture 1">
            <a:extLst>
              <a:ext uri="{FF2B5EF4-FFF2-40B4-BE49-F238E27FC236}">
                <a16:creationId xmlns:a16="http://schemas.microsoft.com/office/drawing/2014/main" id="{CE025995-E0ED-9520-6968-B5165F276852}"/>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4191991"/>
            <a:ext cx="9144002"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F2D3B00B-A9D8-B8A8-6C22-70C6C653B6B7}"/>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414373314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p:cSld name="Section Header10">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913636-C971-588D-3E7C-4A10CCD5C0D4}"/>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Title 1">
            <a:extLst>
              <a:ext uri="{FF2B5EF4-FFF2-40B4-BE49-F238E27FC236}">
                <a16:creationId xmlns:a16="http://schemas.microsoft.com/office/drawing/2014/main" id="{70F5C93C-8726-D170-60B5-EB3AC5A3ACF8}"/>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FDA8137A-7632-EE67-2622-8B00F5A8D8E3}"/>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2B74FDC7-5B34-FCA8-D32E-072A022A02AA}"/>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47829B07-9AB5-A587-E2AF-C24FF7032559}"/>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191991"/>
            <a:ext cx="9144000"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55AC7634-0B0C-0B55-649C-F9EFD5C2D31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397181442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Section Header1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E8E729-94CD-039A-139E-2ED8CE1E5D1C}"/>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Title 1">
            <a:extLst>
              <a:ext uri="{FF2B5EF4-FFF2-40B4-BE49-F238E27FC236}">
                <a16:creationId xmlns:a16="http://schemas.microsoft.com/office/drawing/2014/main" id="{9B5B4FC9-DAC3-234E-FB61-883705F40AAD}"/>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D0D33CB9-37D6-1A68-7978-1368293BB448}"/>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51C3F2EA-E8EB-41E6-BE01-C97F1A423F89}"/>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662DCB2D-9431-8242-1DC5-690F8F1C2F37}"/>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191991"/>
            <a:ext cx="9144000"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DA880E10-699D-6D9D-D4EB-3CBC1CEA0BC3}"/>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24145617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Section Header1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780ADE-B8D0-7F3F-3794-4CE0482568DC}"/>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Title 1">
            <a:extLst>
              <a:ext uri="{FF2B5EF4-FFF2-40B4-BE49-F238E27FC236}">
                <a16:creationId xmlns:a16="http://schemas.microsoft.com/office/drawing/2014/main" id="{FD95E97B-20AE-B4B7-2D5E-0803B1FD1057}"/>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CF636E5B-2926-8979-3166-AC8A82F7BD20}"/>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C536CD1C-1ED7-2002-3785-A47F9CB0458B}"/>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2540DE0E-69CD-3200-82D6-AF7857951CBF}"/>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4191991"/>
            <a:ext cx="9144002"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1287B37B-E7C4-292F-7FEA-12EC0B3E81B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7253050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Section Header1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7286FF8-B0CD-25CE-5893-901C183BB16B}"/>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Title 1">
            <a:extLst>
              <a:ext uri="{FF2B5EF4-FFF2-40B4-BE49-F238E27FC236}">
                <a16:creationId xmlns:a16="http://schemas.microsoft.com/office/drawing/2014/main" id="{3EFA3CC1-72A5-43D5-A577-77FC7FECAD80}"/>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838F42CD-AD03-43A8-A27C-257F8530235E}"/>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D9ACD266-1CE1-DE83-07EC-41F4BDCBC5E6}"/>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408099DE-D713-B580-F5B7-C76C449108BC}"/>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191991"/>
            <a:ext cx="9144000"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98344F2A-C0C6-32B7-FCA0-A86E54ADFB23}"/>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269557070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Section Header1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BC5EBC5-1CE3-16BC-DB77-A9DBF192FF47}"/>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Title 1">
            <a:extLst>
              <a:ext uri="{FF2B5EF4-FFF2-40B4-BE49-F238E27FC236}">
                <a16:creationId xmlns:a16="http://schemas.microsoft.com/office/drawing/2014/main" id="{F02F0685-FCB1-FE66-AE0A-53B8D098BDE9}"/>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A32C7582-F0E3-11AB-C305-3F13FC22EF85}"/>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9EF5F6D0-9288-451F-0283-CF635622011F}"/>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F54AF2C7-D2DF-D72E-B693-D4C6AE8819AF}"/>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191991"/>
            <a:ext cx="9144000"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1CF8607A-B03A-DBF3-00A9-9AEB53E822CB}"/>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34978906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88620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629150" y="1303020"/>
            <a:ext cx="388620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574861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Contra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603504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783636" y="1303020"/>
            <a:ext cx="1918404" cy="3291840"/>
          </a:xfrm>
          <a:solidFill>
            <a:schemeClr val="bg2"/>
          </a:solidFill>
        </p:spPr>
        <p:txBody>
          <a:bodyPr lIns="182880" tIns="182880" rIns="182880" bIns="182880" anchor="t">
            <a:noAutofit/>
          </a:bodyPr>
          <a:lstStyle>
            <a:lvl1pPr marL="0" indent="0">
              <a:buNone/>
              <a:defRPr sz="1350" b="1">
                <a:solidFill>
                  <a:schemeClr val="bg1"/>
                </a:solidFill>
              </a:defRPr>
            </a:lvl1pPr>
            <a:lvl2pPr marL="171450" indent="-171450">
              <a:buFont typeface="Arial" panose="020B0604020202020204" pitchFamily="34" charset="0"/>
              <a:buChar char="•"/>
              <a:tabLst/>
              <a:defRPr sz="1200" b="0">
                <a:solidFill>
                  <a:schemeClr val="bg1"/>
                </a:solidFill>
              </a:defRPr>
            </a:lvl2pPr>
            <a:lvl3pPr marL="685800" indent="0">
              <a:buNone/>
              <a:defRPr sz="1350" b="0">
                <a:solidFill>
                  <a:schemeClr val="bg1"/>
                </a:solidFill>
              </a:defRPr>
            </a:lvl3pPr>
            <a:lvl4pPr marL="1028700" indent="0">
              <a:buNone/>
              <a:defRPr sz="1350" b="0">
                <a:solidFill>
                  <a:schemeClr val="bg1"/>
                </a:solidFill>
              </a:defRPr>
            </a:lvl4pPr>
            <a:lvl5pPr marL="1371600" indent="0">
              <a:buNone/>
              <a:defRPr sz="1350" b="0">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78302236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itle Conten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4848308" y="1303021"/>
            <a:ext cx="3886200" cy="3291839"/>
          </a:xfrm>
          <a:solidFill>
            <a:schemeClr val="bg1">
              <a:lumMod val="95000"/>
            </a:schemeClr>
          </a:solidFill>
        </p:spPr>
        <p:txBody>
          <a:bodyPr>
            <a:normAutofit/>
          </a:bodyPr>
          <a:lstStyle>
            <a:lvl1pPr marL="0" indent="0">
              <a:buNone/>
              <a:defRPr sz="1350"/>
            </a:lvl1pPr>
          </a:lstStyle>
          <a:p>
            <a:r>
              <a:rPr lang="en-US"/>
              <a:t>Click icon to add picture</a:t>
            </a:r>
            <a:endParaRPr lang="en-US"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88620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122820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E0A75A-0C6C-A55A-8CCC-D41AC6613ED8}"/>
              </a:ext>
              <a:ext uri="{C183D7F6-B498-43B3-948B-1728B52AA6E4}">
                <adec:decorative xmlns:adec="http://schemas.microsoft.com/office/drawing/2017/decorative" val="1"/>
              </a:ext>
            </a:extLst>
          </p:cNvPr>
          <p:cNvSpPr/>
          <p:nvPr/>
        </p:nvSpPr>
        <p:spPr>
          <a:xfrm>
            <a:off x="0" y="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143000" y="1794767"/>
            <a:ext cx="736092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143000" y="3654523"/>
            <a:ext cx="736092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7" name="Picture 6">
            <a:extLst>
              <a:ext uri="{FF2B5EF4-FFF2-40B4-BE49-F238E27FC236}">
                <a16:creationId xmlns:a16="http://schemas.microsoft.com/office/drawing/2014/main" id="{CEB6A70C-86A1-8466-17E9-21552663AC6B}"/>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6" name="Picture 5">
            <a:extLst>
              <a:ext uri="{FF2B5EF4-FFF2-40B4-BE49-F238E27FC236}">
                <a16:creationId xmlns:a16="http://schemas.microsoft.com/office/drawing/2014/main" id="{36CD43D8-669A-BC3E-51C1-A7A3AE7A8311}"/>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762000" cy="5133975"/>
          </a:xfrm>
          <a:prstGeom prst="rect">
            <a:avLst/>
          </a:prstGeom>
        </p:spPr>
      </p:pic>
      <p:pic>
        <p:nvPicPr>
          <p:cNvPr id="8" name="Picture 7" descr="A blue text on a black background&#10;&#10;AI-generated content may be incorrect.">
            <a:extLst>
              <a:ext uri="{FF2B5EF4-FFF2-40B4-BE49-F238E27FC236}">
                <a16:creationId xmlns:a16="http://schemas.microsoft.com/office/drawing/2014/main" id="{786DCD4E-B2D9-F092-8BA2-619C18A15B6E}"/>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147766914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Content Photo Lar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4752892" y="1"/>
            <a:ext cx="4391108" cy="5143499"/>
          </a:xfrm>
          <a:solidFill>
            <a:schemeClr val="bg1">
              <a:lumMod val="95000"/>
            </a:schemeClr>
          </a:solidFill>
        </p:spPr>
        <p:txBody>
          <a:bodyPr>
            <a:normAutofit/>
          </a:bodyPr>
          <a:lstStyle>
            <a:lvl1pPr marL="0" indent="0">
              <a:buNone/>
              <a:defRPr sz="1350"/>
            </a:lvl1pPr>
          </a:lstStyle>
          <a:p>
            <a:r>
              <a:rPr lang="en-US"/>
              <a:t>Click icon to add picture</a:t>
            </a:r>
            <a:endParaRPr lang="en-US"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628650" y="197922"/>
            <a:ext cx="3977640" cy="625712"/>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97764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4993410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Content Photo Rounde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62F2BBC-4F4F-DB25-AA3C-EEA9CF03A074}"/>
              </a:ext>
            </a:extLst>
          </p:cNvPr>
          <p:cNvSpPr>
            <a:spLocks noGrp="1"/>
          </p:cNvSpPr>
          <p:nvPr>
            <p:ph type="pic" sz="quarter" idx="10"/>
          </p:nvPr>
        </p:nvSpPr>
        <p:spPr>
          <a:xfrm>
            <a:off x="4752892" y="1"/>
            <a:ext cx="4391108" cy="5143499"/>
          </a:xfrm>
          <a:custGeom>
            <a:avLst/>
            <a:gdLst>
              <a:gd name="connsiteX0" fmla="*/ 919761 w 5854810"/>
              <a:gd name="connsiteY0" fmla="*/ 0 h 6857999"/>
              <a:gd name="connsiteX1" fmla="*/ 5854810 w 5854810"/>
              <a:gd name="connsiteY1" fmla="*/ 0 h 6857999"/>
              <a:gd name="connsiteX2" fmla="*/ 5854810 w 5854810"/>
              <a:gd name="connsiteY2" fmla="*/ 6857999 h 6857999"/>
              <a:gd name="connsiteX3" fmla="*/ 919762 w 5854810"/>
              <a:gd name="connsiteY3" fmla="*/ 6857999 h 6857999"/>
              <a:gd name="connsiteX4" fmla="*/ 827724 w 5854810"/>
              <a:gd name="connsiteY4" fmla="*/ 6697929 h 6857999"/>
              <a:gd name="connsiteX5" fmla="*/ 0 w 5854810"/>
              <a:gd name="connsiteY5" fmla="*/ 3428999 h 6857999"/>
              <a:gd name="connsiteX6" fmla="*/ 827724 w 5854810"/>
              <a:gd name="connsiteY6" fmla="*/ 16006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4810" h="6857999">
                <a:moveTo>
                  <a:pt x="919761" y="0"/>
                </a:moveTo>
                <a:lnTo>
                  <a:pt x="5854810" y="0"/>
                </a:lnTo>
                <a:lnTo>
                  <a:pt x="5854810" y="6857999"/>
                </a:lnTo>
                <a:lnTo>
                  <a:pt x="919762" y="6857999"/>
                </a:lnTo>
                <a:lnTo>
                  <a:pt x="827724" y="6697929"/>
                </a:lnTo>
                <a:cubicBezTo>
                  <a:pt x="299847" y="5726197"/>
                  <a:pt x="0" y="4612615"/>
                  <a:pt x="0" y="3428999"/>
                </a:cubicBezTo>
                <a:cubicBezTo>
                  <a:pt x="0" y="2245384"/>
                  <a:pt x="299847" y="1131802"/>
                  <a:pt x="827724" y="160069"/>
                </a:cubicBezTo>
                <a:close/>
              </a:path>
            </a:pathLst>
          </a:custGeom>
          <a:solidFill>
            <a:schemeClr val="bg1">
              <a:lumMod val="95000"/>
            </a:schemeClr>
          </a:solidFill>
        </p:spPr>
        <p:txBody>
          <a:bodyPr wrap="square">
            <a:noAutofit/>
          </a:bodyPr>
          <a:lstStyle>
            <a:lvl1pPr marL="0" indent="0">
              <a:buNone/>
              <a:defRPr sz="1350"/>
            </a:lvl1pPr>
          </a:lstStyle>
          <a:p>
            <a:r>
              <a:rPr lang="en-US"/>
              <a:t>Click icon to add picture</a:t>
            </a:r>
            <a:endParaRPr lang="en-US"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628650" y="197922"/>
            <a:ext cx="3977640" cy="625712"/>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97764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625644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771DCF-1C97-4879-F38B-83F9F3A61ABC}"/>
              </a:ext>
              <a:ext uri="{C183D7F6-B498-43B3-948B-1728B52AA6E4}">
                <adec:decorative xmlns:adec="http://schemas.microsoft.com/office/drawing/2017/decorative" val="1"/>
              </a:ext>
            </a:extLst>
          </p:cNvPr>
          <p:cNvSpPr/>
          <p:nvPr/>
        </p:nvSpPr>
        <p:spPr>
          <a:xfrm>
            <a:off x="4572000" y="0"/>
            <a:ext cx="4572000" cy="5143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88620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732020" y="1303020"/>
            <a:ext cx="3886200" cy="3291840"/>
          </a:xfrm>
        </p:spPr>
        <p:txBody>
          <a:bodyPr>
            <a:normAutofit/>
          </a:bodyPr>
          <a:lstStyle>
            <a:lvl1pPr>
              <a:defRPr sz="1500">
                <a:solidFill>
                  <a:schemeClr val="bg1"/>
                </a:solidFill>
              </a:defRPr>
            </a:lvl1pPr>
            <a:lvl2pPr>
              <a:defRPr sz="1350">
                <a:solidFill>
                  <a:schemeClr val="bg1"/>
                </a:solidFill>
              </a:defRPr>
            </a:lvl2pPr>
            <a:lvl3pPr>
              <a:defRPr sz="1200">
                <a:solidFill>
                  <a:schemeClr val="bg1"/>
                </a:solidFill>
              </a:defRPr>
            </a:lvl3pPr>
            <a:lvl4pPr>
              <a:defRPr sz="1050">
                <a:solidFill>
                  <a:schemeClr val="bg1"/>
                </a:solidFill>
              </a:defRPr>
            </a:lvl4pPr>
            <a:lvl5pPr>
              <a:defRPr sz="105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Rectangle 5">
            <a:extLst>
              <a:ext uri="{FF2B5EF4-FFF2-40B4-BE49-F238E27FC236}">
                <a16:creationId xmlns:a16="http://schemas.microsoft.com/office/drawing/2014/main" id="{F1D5713C-8A7B-03A2-E75A-6760F2EBB1B8}"/>
              </a:ext>
            </a:extLst>
          </p:cNvPr>
          <p:cNvSpPr/>
          <p:nvPr/>
        </p:nvSpPr>
        <p:spPr>
          <a:xfrm>
            <a:off x="0" y="899557"/>
            <a:ext cx="8515350" cy="34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7" name="TextBox 6">
            <a:extLst>
              <a:ext uri="{FF2B5EF4-FFF2-40B4-BE49-F238E27FC236}">
                <a16:creationId xmlns:a16="http://schemas.microsoft.com/office/drawing/2014/main" id="{532B3636-5753-0CC3-5C54-0C36BB462A8B}"/>
              </a:ext>
            </a:extLst>
          </p:cNvPr>
          <p:cNvSpPr txBox="1"/>
          <p:nvPr/>
        </p:nvSpPr>
        <p:spPr>
          <a:xfrm>
            <a:off x="8220076" y="4903274"/>
            <a:ext cx="295274" cy="196208"/>
          </a:xfrm>
          <a:prstGeom prst="rect">
            <a:avLst/>
          </a:prstGeom>
          <a:noFill/>
        </p:spPr>
        <p:txBody>
          <a:bodyPr wrap="none" rtlCol="0">
            <a:spAutoFit/>
          </a:bodyPr>
          <a:lstStyle/>
          <a:p>
            <a:pPr algn="r"/>
            <a:fld id="{7BF6DEC4-2D8B-E94B-9ABA-B6ADBCE229FD}" type="slidenum">
              <a:rPr lang="en-US" sz="675"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675"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35739369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3BB35E-4AE7-421D-5E83-AC48FF1FCB62}"/>
              </a:ext>
            </a:extLst>
          </p:cNvPr>
          <p:cNvSpPr>
            <a:spLocks noGrp="1"/>
          </p:cNvSpPr>
          <p:nvPr>
            <p:ph type="body" idx="1"/>
          </p:nvPr>
        </p:nvSpPr>
        <p:spPr>
          <a:xfrm>
            <a:off x="629842" y="1165860"/>
            <a:ext cx="3868340" cy="534924"/>
          </a:xfrm>
          <a:noFill/>
        </p:spPr>
        <p:txBody>
          <a:bodyPr anchor="ctr"/>
          <a:lstStyle>
            <a:lvl1pPr marL="0" indent="0">
              <a:buNone/>
              <a:defRPr sz="1800" b="1">
                <a:solidFill>
                  <a:schemeClr val="bg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42282D5C-B16A-6E41-69E7-2F7F310D6885}"/>
              </a:ext>
            </a:extLst>
          </p:cNvPr>
          <p:cNvSpPr>
            <a:spLocks noGrp="1"/>
          </p:cNvSpPr>
          <p:nvPr>
            <p:ph sz="half" idx="2"/>
          </p:nvPr>
        </p:nvSpPr>
        <p:spPr>
          <a:xfrm>
            <a:off x="629842" y="1783080"/>
            <a:ext cx="3868340" cy="308610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3FFF26AD-D82A-3816-4E02-8BC69003165C}"/>
              </a:ext>
            </a:extLst>
          </p:cNvPr>
          <p:cNvSpPr>
            <a:spLocks noGrp="1"/>
          </p:cNvSpPr>
          <p:nvPr>
            <p:ph type="body" sz="quarter" idx="3"/>
          </p:nvPr>
        </p:nvSpPr>
        <p:spPr>
          <a:xfrm>
            <a:off x="4629150" y="1165860"/>
            <a:ext cx="3887391" cy="534924"/>
          </a:xfrm>
          <a:noFill/>
        </p:spPr>
        <p:txBody>
          <a:bodyPr anchor="ctr"/>
          <a:lstStyle>
            <a:lvl1pPr marL="0" indent="0">
              <a:buNone/>
              <a:defRPr sz="1800" b="1">
                <a:solidFill>
                  <a:schemeClr val="bg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4A6F85C9-D36E-F2D2-FDC1-53452716B649}"/>
              </a:ext>
            </a:extLst>
          </p:cNvPr>
          <p:cNvSpPr>
            <a:spLocks noGrp="1"/>
          </p:cNvSpPr>
          <p:nvPr>
            <p:ph sz="quarter" idx="4"/>
          </p:nvPr>
        </p:nvSpPr>
        <p:spPr>
          <a:xfrm>
            <a:off x="4629150" y="1783080"/>
            <a:ext cx="3887391" cy="308610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9">
            <a:extLst>
              <a:ext uri="{FF2B5EF4-FFF2-40B4-BE49-F238E27FC236}">
                <a16:creationId xmlns:a16="http://schemas.microsoft.com/office/drawing/2014/main" id="{BCA41232-EEF0-0177-7D0A-F31462F3BDFB}"/>
              </a:ext>
            </a:extLst>
          </p:cNvPr>
          <p:cNvSpPr>
            <a:spLocks noGrp="1"/>
          </p:cNvSpPr>
          <p:nvPr>
            <p:ph type="title"/>
          </p:nvPr>
        </p:nvSpPr>
        <p:spPr/>
        <p:txBody>
          <a:bodyPr/>
          <a:lstStyle/>
          <a:p>
            <a:r>
              <a:rPr lang="en-US"/>
              <a:t>Click to edit Master title style</a:t>
            </a:r>
          </a:p>
        </p:txBody>
      </p:sp>
      <p:cxnSp>
        <p:nvCxnSpPr>
          <p:cNvPr id="2" name="Straight Connector 1">
            <a:extLst>
              <a:ext uri="{FF2B5EF4-FFF2-40B4-BE49-F238E27FC236}">
                <a16:creationId xmlns:a16="http://schemas.microsoft.com/office/drawing/2014/main" id="{BA68C4B5-4C19-C1C2-A961-59875189300E}"/>
              </a:ext>
              <a:ext uri="{C183D7F6-B498-43B3-948B-1728B52AA6E4}">
                <adec:decorative xmlns:adec="http://schemas.microsoft.com/office/drawing/2017/decorative" val="1"/>
              </a:ext>
            </a:extLst>
          </p:cNvPr>
          <p:cNvCxnSpPr/>
          <p:nvPr/>
        </p:nvCxnSpPr>
        <p:spPr>
          <a:xfrm>
            <a:off x="628650" y="1717482"/>
            <a:ext cx="3869531"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75C8A19-F383-7FAA-0F3A-AFC92046E774}"/>
              </a:ext>
              <a:ext uri="{C183D7F6-B498-43B3-948B-1728B52AA6E4}">
                <adec:decorative xmlns:adec="http://schemas.microsoft.com/office/drawing/2017/decorative" val="1"/>
              </a:ext>
            </a:extLst>
          </p:cNvPr>
          <p:cNvCxnSpPr/>
          <p:nvPr/>
        </p:nvCxnSpPr>
        <p:spPr>
          <a:xfrm>
            <a:off x="628650" y="1714500"/>
            <a:ext cx="3869531"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9602B8A-AEF9-E95F-7A2E-8478D747DBCB}"/>
              </a:ext>
              <a:ext uri="{C183D7F6-B498-43B3-948B-1728B52AA6E4}">
                <adec:decorative xmlns:adec="http://schemas.microsoft.com/office/drawing/2017/decorative" val="1"/>
              </a:ext>
            </a:extLst>
          </p:cNvPr>
          <p:cNvCxnSpPr/>
          <p:nvPr/>
        </p:nvCxnSpPr>
        <p:spPr>
          <a:xfrm>
            <a:off x="4629151" y="1714500"/>
            <a:ext cx="3869531"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779591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2674620" cy="3291840"/>
          </a:xfrm>
        </p:spPr>
        <p:txBody>
          <a:bodyPr>
            <a:normAutofit/>
          </a:bodyPr>
          <a:lstStyle>
            <a:lvl1pPr>
              <a:defRPr sz="1350"/>
            </a:lvl1pPr>
            <a:lvl2pPr>
              <a:defRPr sz="1200"/>
            </a:lvl2pPr>
            <a:lvl3pPr>
              <a:defRPr sz="105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3391147" y="1303020"/>
            <a:ext cx="2674620" cy="3291840"/>
          </a:xfrm>
        </p:spPr>
        <p:txBody>
          <a:bodyPr>
            <a:normAutofit/>
          </a:bodyPr>
          <a:lstStyle>
            <a:lvl1pPr>
              <a:defRPr sz="1350"/>
            </a:lvl1pPr>
            <a:lvl2pPr>
              <a:defRPr sz="1200"/>
            </a:lvl2pPr>
            <a:lvl3pPr>
              <a:defRPr sz="105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a:extLst>
              <a:ext uri="{FF2B5EF4-FFF2-40B4-BE49-F238E27FC236}">
                <a16:creationId xmlns:a16="http://schemas.microsoft.com/office/drawing/2014/main" id="{08D605F8-6B7E-387D-3810-D29E5945AEF8}"/>
              </a:ext>
            </a:extLst>
          </p:cNvPr>
          <p:cNvSpPr>
            <a:spLocks noGrp="1"/>
          </p:cNvSpPr>
          <p:nvPr>
            <p:ph sz="half" idx="10"/>
          </p:nvPr>
        </p:nvSpPr>
        <p:spPr>
          <a:xfrm>
            <a:off x="6153644" y="1303020"/>
            <a:ext cx="2674620" cy="3291840"/>
          </a:xfrm>
        </p:spPr>
        <p:txBody>
          <a:bodyPr>
            <a:normAutofit/>
          </a:bodyPr>
          <a:lstStyle>
            <a:lvl1pPr>
              <a:defRPr sz="1350"/>
            </a:lvl1pPr>
            <a:lvl2pPr>
              <a:defRPr sz="1200"/>
            </a:lvl2pPr>
            <a:lvl3pPr>
              <a:defRPr sz="105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70613555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70E72-9C96-E6B0-856A-DF4F45E2135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0250776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p:cSld name="Quot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678D837-C30B-A09B-8F9C-032FFEB96545}"/>
              </a:ext>
            </a:extLst>
          </p:cNvPr>
          <p:cNvSpPr>
            <a:spLocks noGrp="1"/>
          </p:cNvSpPr>
          <p:nvPr>
            <p:ph type="body" sz="quarter" idx="10"/>
          </p:nvPr>
        </p:nvSpPr>
        <p:spPr>
          <a:xfrm>
            <a:off x="1882973" y="1526380"/>
            <a:ext cx="5378054" cy="2090738"/>
          </a:xfrm>
          <a:solidFill>
            <a:schemeClr val="bg1">
              <a:lumMod val="95000"/>
            </a:schemeClr>
          </a:solidFill>
        </p:spPr>
        <p:txBody>
          <a:bodyPr anchor="ctr">
            <a:normAutofit/>
          </a:bodyPr>
          <a:lstStyle>
            <a:lvl1pPr marL="0" indent="0">
              <a:buNone/>
              <a:defRPr sz="3000"/>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styles</a:t>
            </a:r>
          </a:p>
        </p:txBody>
      </p:sp>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4763"/>
            <a:ext cx="762000" cy="5133975"/>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spTree>
    <p:extLst>
      <p:ext uri="{BB962C8B-B14F-4D97-AF65-F5344CB8AC3E}">
        <p14:creationId xmlns:p14="http://schemas.microsoft.com/office/powerpoint/2010/main" val="199332860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p:cSld name="Divider - LR Boundless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4763"/>
            <a:ext cx="762000" cy="5133975"/>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314450" y="1200150"/>
            <a:ext cx="6515100" cy="1371600"/>
          </a:xfrm>
        </p:spPr>
        <p:txBody>
          <a:bodyPr anchor="b">
            <a:normAutofit/>
          </a:bodyPr>
          <a:lstStyle>
            <a:lvl1pPr algn="ctr">
              <a:defRPr sz="33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314450" y="2777490"/>
            <a:ext cx="6515100" cy="1028700"/>
          </a:xfrm>
        </p:spPr>
        <p:txBody>
          <a:bodyPr>
            <a:normAutofit/>
          </a:bodyPr>
          <a:lstStyle>
            <a:lvl1pPr marL="0" indent="0" algn="ctr">
              <a:spcAft>
                <a:spcPts val="450"/>
              </a:spcAft>
              <a:buNone/>
              <a:defRPr sz="12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31781028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p:cSld name="Divider - LR Skylight Blue">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314450" y="1200150"/>
            <a:ext cx="6515100" cy="1371600"/>
          </a:xfrm>
        </p:spPr>
        <p:txBody>
          <a:bodyPr anchor="b">
            <a:normAutofit/>
          </a:bodyPr>
          <a:lstStyle>
            <a:lvl1pPr algn="ctr">
              <a:defRPr sz="33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314450" y="2777490"/>
            <a:ext cx="6515100" cy="1028700"/>
          </a:xfrm>
        </p:spPr>
        <p:txBody>
          <a:bodyPr>
            <a:normAutofit/>
          </a:bodyPr>
          <a:lstStyle>
            <a:lvl1pPr marL="0" indent="0" algn="ctr">
              <a:spcAft>
                <a:spcPts val="450"/>
              </a:spcAft>
              <a:buNone/>
              <a:defRPr sz="12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pic>
        <p:nvPicPr>
          <p:cNvPr id="2" name="Picture 1">
            <a:extLst>
              <a:ext uri="{FF2B5EF4-FFF2-40B4-BE49-F238E27FC236}">
                <a16:creationId xmlns:a16="http://schemas.microsoft.com/office/drawing/2014/main" id="{C1FFBCFF-5872-0915-1A2A-6350C0673CFD}"/>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4763"/>
            <a:ext cx="762000" cy="5133975"/>
          </a:xfrm>
          <a:prstGeom prst="rect">
            <a:avLst/>
          </a:prstGeom>
        </p:spPr>
      </p:pic>
      <p:pic>
        <p:nvPicPr>
          <p:cNvPr id="3" name="Picture 2">
            <a:extLst>
              <a:ext uri="{FF2B5EF4-FFF2-40B4-BE49-F238E27FC236}">
                <a16:creationId xmlns:a16="http://schemas.microsoft.com/office/drawing/2014/main" id="{6F2A642B-8B9C-BCA1-4BE8-D7D0B4661D2D}"/>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spTree>
    <p:extLst>
      <p:ext uri="{BB962C8B-B14F-4D97-AF65-F5344CB8AC3E}">
        <p14:creationId xmlns:p14="http://schemas.microsoft.com/office/powerpoint/2010/main" val="296514537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itle" preserve="1">
  <p:cSld name="2_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314450" y="1810098"/>
            <a:ext cx="6515100" cy="1371600"/>
          </a:xfrm>
        </p:spPr>
        <p:txBody>
          <a:bodyPr anchor="b">
            <a:normAutofit/>
          </a:bodyPr>
          <a:lstStyle>
            <a:lvl1pPr algn="ctr">
              <a:defRPr sz="33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314450" y="3300444"/>
            <a:ext cx="6515100" cy="1028700"/>
          </a:xfrm>
        </p:spPr>
        <p:txBody>
          <a:bodyPr>
            <a:normAutofit/>
          </a:bodyPr>
          <a:lstStyle>
            <a:lvl1pPr marL="0" indent="0" algn="ctr">
              <a:spcAft>
                <a:spcPts val="450"/>
              </a:spcAft>
              <a:buNone/>
              <a:defRPr sz="12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pic>
        <p:nvPicPr>
          <p:cNvPr id="6" name="Picture 5" descr="Logo, company name&#10;&#10;Description automatically generated">
            <a:extLst>
              <a:ext uri="{FF2B5EF4-FFF2-40B4-BE49-F238E27FC236}">
                <a16:creationId xmlns:a16="http://schemas.microsoft.com/office/drawing/2014/main" id="{388CE8BC-0717-CEC2-EB61-796C9953773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886199" y="480060"/>
            <a:ext cx="1371600" cy="1014156"/>
          </a:xfrm>
          <a:prstGeom prst="rect">
            <a:avLst/>
          </a:prstGeom>
        </p:spPr>
      </p:pic>
      <p:pic>
        <p:nvPicPr>
          <p:cNvPr id="5" name="Picture 4">
            <a:extLst>
              <a:ext uri="{FF2B5EF4-FFF2-40B4-BE49-F238E27FC236}">
                <a16:creationId xmlns:a16="http://schemas.microsoft.com/office/drawing/2014/main" id="{6403AB41-261D-F7D3-8318-DFB32F577772}"/>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229600" y="4763"/>
            <a:ext cx="914400" cy="5133975"/>
          </a:xfrm>
          <a:prstGeom prst="rect">
            <a:avLst/>
          </a:prstGeom>
        </p:spPr>
      </p:pic>
      <p:pic>
        <p:nvPicPr>
          <p:cNvPr id="8" name="Picture 7">
            <a:extLst>
              <a:ext uri="{FF2B5EF4-FFF2-40B4-BE49-F238E27FC236}">
                <a16:creationId xmlns:a16="http://schemas.microsoft.com/office/drawing/2014/main" id="{FF06768A-263F-7D7E-6577-4C871181F315}"/>
              </a:ext>
              <a:ext uri="{C183D7F6-B498-43B3-948B-1728B52AA6E4}">
                <adec:decorative xmlns:adec="http://schemas.microsoft.com/office/drawing/2017/decorative" val="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4763"/>
            <a:ext cx="914400" cy="5133975"/>
          </a:xfrm>
          <a:prstGeom prst="rect">
            <a:avLst/>
          </a:prstGeom>
        </p:spPr>
      </p:pic>
      <p:pic>
        <p:nvPicPr>
          <p:cNvPr id="7" name="Picture 6">
            <a:extLst>
              <a:ext uri="{FF2B5EF4-FFF2-40B4-BE49-F238E27FC236}">
                <a16:creationId xmlns:a16="http://schemas.microsoft.com/office/drawing/2014/main" id="{7922D855-7FA8-877F-C33D-9BBD65B16065}"/>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958502" y="4417735"/>
            <a:ext cx="5428032" cy="536257"/>
          </a:xfrm>
          <a:prstGeom prst="rect">
            <a:avLst/>
          </a:prstGeom>
        </p:spPr>
      </p:pic>
    </p:spTree>
    <p:extLst>
      <p:ext uri="{BB962C8B-B14F-4D97-AF65-F5344CB8AC3E}">
        <p14:creationId xmlns:p14="http://schemas.microsoft.com/office/powerpoint/2010/main" val="27886736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Title Slide04">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696A4F2-06E1-BB0E-A614-8092693C85C8}"/>
              </a:ext>
              <a:ext uri="{C183D7F6-B498-43B3-948B-1728B52AA6E4}">
                <adec:decorative xmlns:adec="http://schemas.microsoft.com/office/drawing/2017/decorative" val="1"/>
              </a:ext>
            </a:extLst>
          </p:cNvPr>
          <p:cNvSpPr/>
          <p:nvPr/>
        </p:nvSpPr>
        <p:spPr>
          <a:xfrm>
            <a:off x="0" y="0"/>
            <a:ext cx="9144000" cy="1371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143000" y="1794767"/>
            <a:ext cx="736092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143000" y="3654523"/>
            <a:ext cx="736092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4" name="Picture 3">
            <a:extLst>
              <a:ext uri="{FF2B5EF4-FFF2-40B4-BE49-F238E27FC236}">
                <a16:creationId xmlns:a16="http://schemas.microsoft.com/office/drawing/2014/main" id="{D4796322-8C59-10E5-F130-B7FEAF4770DE}"/>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6" name="Picture 5">
            <a:extLst>
              <a:ext uri="{FF2B5EF4-FFF2-40B4-BE49-F238E27FC236}">
                <a16:creationId xmlns:a16="http://schemas.microsoft.com/office/drawing/2014/main" id="{743A4BE0-158C-5C64-2297-CA95D03BE714}"/>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762000" cy="5133975"/>
          </a:xfrm>
          <a:prstGeom prst="rect">
            <a:avLst/>
          </a:prstGeom>
        </p:spPr>
      </p:pic>
      <p:pic>
        <p:nvPicPr>
          <p:cNvPr id="8" name="Picture 7" descr="A blue text on a black background&#10;&#10;AI-generated content may be incorrect.">
            <a:extLst>
              <a:ext uri="{FF2B5EF4-FFF2-40B4-BE49-F238E27FC236}">
                <a16:creationId xmlns:a16="http://schemas.microsoft.com/office/drawing/2014/main" id="{8B3B4B12-263D-5908-B5D9-713DBBA5629E}"/>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131072292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 preserve="1">
  <p:cSld name="3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316736" y="1920240"/>
            <a:ext cx="6515100" cy="1371600"/>
          </a:xfrm>
        </p:spPr>
        <p:txBody>
          <a:bodyPr anchor="b">
            <a:normAutofit/>
          </a:bodyPr>
          <a:lstStyle>
            <a:lvl1pPr algn="ctr">
              <a:defRPr sz="33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316736" y="3497580"/>
            <a:ext cx="6515100" cy="1028700"/>
          </a:xfrm>
        </p:spPr>
        <p:txBody>
          <a:bodyPr>
            <a:normAutofit/>
          </a:bodyPr>
          <a:lstStyle>
            <a:lvl1pPr marL="0" indent="0" algn="ctr">
              <a:spcAft>
                <a:spcPts val="450"/>
              </a:spcAft>
              <a:buNone/>
              <a:defRPr sz="12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pic>
        <p:nvPicPr>
          <p:cNvPr id="6" name="Picture 5" descr="Logo, icon&#10;&#10;Description automatically generated">
            <a:extLst>
              <a:ext uri="{FF2B5EF4-FFF2-40B4-BE49-F238E27FC236}">
                <a16:creationId xmlns:a16="http://schemas.microsoft.com/office/drawing/2014/main" id="{A0F10A52-D242-3F83-785F-0FAF20AA1D4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886200" y="480060"/>
            <a:ext cx="1371600" cy="1014153"/>
          </a:xfrm>
          <a:prstGeom prst="rect">
            <a:avLst/>
          </a:prstGeom>
        </p:spPr>
      </p:pic>
      <p:pic>
        <p:nvPicPr>
          <p:cNvPr id="4" name="Picture 3">
            <a:extLst>
              <a:ext uri="{FF2B5EF4-FFF2-40B4-BE49-F238E27FC236}">
                <a16:creationId xmlns:a16="http://schemas.microsoft.com/office/drawing/2014/main" id="{7C74C476-1A7C-75E1-82BA-DF5D1D0758BF}"/>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763"/>
            <a:ext cx="914400" cy="5133975"/>
          </a:xfrm>
          <a:prstGeom prst="rect">
            <a:avLst/>
          </a:prstGeom>
        </p:spPr>
      </p:pic>
      <p:pic>
        <p:nvPicPr>
          <p:cNvPr id="5" name="Picture 4">
            <a:extLst>
              <a:ext uri="{FF2B5EF4-FFF2-40B4-BE49-F238E27FC236}">
                <a16:creationId xmlns:a16="http://schemas.microsoft.com/office/drawing/2014/main" id="{9378EB22-72C3-4496-9A8B-B87AFCF53AB7}"/>
              </a:ext>
              <a:ext uri="{C183D7F6-B498-43B3-948B-1728B52AA6E4}">
                <adec:decorative xmlns:adec="http://schemas.microsoft.com/office/drawing/2017/decorative" val="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229600" y="4763"/>
            <a:ext cx="914400" cy="5133975"/>
          </a:xfrm>
          <a:prstGeom prst="rect">
            <a:avLst/>
          </a:prstGeom>
        </p:spPr>
      </p:pic>
      <p:pic>
        <p:nvPicPr>
          <p:cNvPr id="8" name="Picture 7">
            <a:extLst>
              <a:ext uri="{FF2B5EF4-FFF2-40B4-BE49-F238E27FC236}">
                <a16:creationId xmlns:a16="http://schemas.microsoft.com/office/drawing/2014/main" id="{B99784AF-B044-0117-2511-612A2C0227E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172511" y="4493855"/>
            <a:ext cx="5207540" cy="511481"/>
          </a:xfrm>
          <a:prstGeom prst="rect">
            <a:avLst/>
          </a:prstGeom>
        </p:spPr>
      </p:pic>
    </p:spTree>
    <p:extLst>
      <p:ext uri="{BB962C8B-B14F-4D97-AF65-F5344CB8AC3E}">
        <p14:creationId xmlns:p14="http://schemas.microsoft.com/office/powerpoint/2010/main" val="16276047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Title Slide05">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028700"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645920" y="1794767"/>
            <a:ext cx="685800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645920" y="3654523"/>
            <a:ext cx="685800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a:extLst>
              <a:ext uri="{FF2B5EF4-FFF2-40B4-BE49-F238E27FC236}">
                <a16:creationId xmlns:a16="http://schemas.microsoft.com/office/drawing/2014/main" id="{F43DC607-F303-DF9E-E776-3B8BB9FBA1C2}"/>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7" name="Picture 6">
            <a:extLst>
              <a:ext uri="{FF2B5EF4-FFF2-40B4-BE49-F238E27FC236}">
                <a16:creationId xmlns:a16="http://schemas.microsoft.com/office/drawing/2014/main" id="{CC2E17C9-8DA9-365D-9D11-E9B0FFC57963}"/>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763"/>
            <a:ext cx="1038225" cy="5133975"/>
          </a:xfrm>
          <a:prstGeom prst="rect">
            <a:avLst/>
          </a:prstGeom>
        </p:spPr>
      </p:pic>
      <p:pic>
        <p:nvPicPr>
          <p:cNvPr id="8" name="Picture 7" descr="A blue text on a black background&#10;&#10;AI-generated content may be incorrect.">
            <a:extLst>
              <a:ext uri="{FF2B5EF4-FFF2-40B4-BE49-F238E27FC236}">
                <a16:creationId xmlns:a16="http://schemas.microsoft.com/office/drawing/2014/main" id="{ACDDE037-7797-F35F-2ED4-3B4B98C90350}"/>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20759461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Title Slide06">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028700" cy="5143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645920" y="1794767"/>
            <a:ext cx="685800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645920" y="3654523"/>
            <a:ext cx="685800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a:extLst>
              <a:ext uri="{FF2B5EF4-FFF2-40B4-BE49-F238E27FC236}">
                <a16:creationId xmlns:a16="http://schemas.microsoft.com/office/drawing/2014/main" id="{029A2F9A-1BDF-82C4-80A9-2E2C60A9694D}"/>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7" name="Picture 6">
            <a:extLst>
              <a:ext uri="{FF2B5EF4-FFF2-40B4-BE49-F238E27FC236}">
                <a16:creationId xmlns:a16="http://schemas.microsoft.com/office/drawing/2014/main" id="{84FD29FB-9BF3-2631-65F9-8EAEDC6BF10A}"/>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763"/>
            <a:ext cx="1038225" cy="5133975"/>
          </a:xfrm>
          <a:prstGeom prst="rect">
            <a:avLst/>
          </a:prstGeom>
        </p:spPr>
      </p:pic>
      <p:pic>
        <p:nvPicPr>
          <p:cNvPr id="5" name="Picture 4" descr="A blue text on a black background&#10;&#10;AI-generated content may be incorrect.">
            <a:extLst>
              <a:ext uri="{FF2B5EF4-FFF2-40B4-BE49-F238E27FC236}">
                <a16:creationId xmlns:a16="http://schemas.microsoft.com/office/drawing/2014/main" id="{B4EE44CC-70C1-7ECC-1864-E554A5E74783}"/>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41052066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Title Slide07">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353AAEFE-54C6-0552-A738-85288D954227}"/>
              </a:ext>
            </a:extLst>
          </p:cNvPr>
          <p:cNvSpPr>
            <a:spLocks noGrp="1"/>
          </p:cNvSpPr>
          <p:nvPr>
            <p:ph type="pic" sz="quarter" idx="10"/>
          </p:nvPr>
        </p:nvSpPr>
        <p:spPr>
          <a:xfrm>
            <a:off x="4379620" y="205740"/>
            <a:ext cx="4663440" cy="4663440"/>
          </a:xfrm>
          <a:prstGeom prst="ellipse">
            <a:avLst/>
          </a:prstGeom>
          <a:solidFill>
            <a:schemeClr val="bg1">
              <a:lumMod val="95000"/>
            </a:schemeClr>
          </a:solidFill>
        </p:spPr>
        <p:txBody>
          <a:bodyPr>
            <a:normAutofit/>
          </a:bodyPr>
          <a:lstStyle>
            <a:lvl1pPr marL="0" indent="0">
              <a:buNone/>
              <a:defRPr sz="1200"/>
            </a:lvl1pPr>
          </a:lstStyle>
          <a:p>
            <a:r>
              <a:rPr lang="en-US"/>
              <a:t>Click icon to add picture</a:t>
            </a:r>
            <a:endParaRPr lang="en-US" dirty="0"/>
          </a:p>
        </p:txBody>
      </p:sp>
      <p:sp>
        <p:nvSpPr>
          <p:cNvPr id="14" name="Rectangle 13">
            <a:extLst>
              <a:ext uri="{FF2B5EF4-FFF2-40B4-BE49-F238E27FC236}">
                <a16:creationId xmlns:a16="http://schemas.microsoft.com/office/drawing/2014/main" id="{4DDC346F-5173-D218-D97F-5C56440A2451}"/>
              </a:ext>
              <a:ext uri="{C183D7F6-B498-43B3-948B-1728B52AA6E4}">
                <adec:decorative xmlns:adec="http://schemas.microsoft.com/office/drawing/2017/decorative" val="1"/>
              </a:ext>
            </a:extLst>
          </p:cNvPr>
          <p:cNvSpPr/>
          <p:nvPr/>
        </p:nvSpPr>
        <p:spPr>
          <a:xfrm>
            <a:off x="0" y="500634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342901" y="1794767"/>
            <a:ext cx="4731152" cy="1790700"/>
          </a:xfrm>
        </p:spPr>
        <p:txBody>
          <a:bodyPr anchor="b">
            <a:normAutofit/>
          </a:bodyPr>
          <a:lstStyle>
            <a:lvl1pPr algn="l">
              <a:defRPr sz="405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342901" y="3654523"/>
            <a:ext cx="4731152"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pic>
        <p:nvPicPr>
          <p:cNvPr id="4" name="Picture 3">
            <a:extLst>
              <a:ext uri="{FF2B5EF4-FFF2-40B4-BE49-F238E27FC236}">
                <a16:creationId xmlns:a16="http://schemas.microsoft.com/office/drawing/2014/main" id="{29DCDD8E-03DC-A128-7864-7FFB666CC975}"/>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2899" y="342900"/>
            <a:ext cx="1028700" cy="760619"/>
          </a:xfrm>
          <a:prstGeom prst="rect">
            <a:avLst/>
          </a:prstGeom>
        </p:spPr>
      </p:pic>
      <p:pic>
        <p:nvPicPr>
          <p:cNvPr id="5" name="Picture 4" descr="A blue text on a black background&#10;&#10;AI-generated content may be incorrect.">
            <a:extLst>
              <a:ext uri="{FF2B5EF4-FFF2-40B4-BE49-F238E27FC236}">
                <a16:creationId xmlns:a16="http://schemas.microsoft.com/office/drawing/2014/main" id="{1393C6C8-CE3D-CC4C-3093-0A1EB71F905D}"/>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495847" y="461557"/>
            <a:ext cx="1379762" cy="523304"/>
          </a:xfrm>
          <a:prstGeom prst="rect">
            <a:avLst/>
          </a:prstGeom>
        </p:spPr>
      </p:pic>
    </p:spTree>
    <p:extLst>
      <p:ext uri="{BB962C8B-B14F-4D97-AF65-F5344CB8AC3E}">
        <p14:creationId xmlns:p14="http://schemas.microsoft.com/office/powerpoint/2010/main" val="25214289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Title Slide08">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500634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342899" y="3855845"/>
            <a:ext cx="6858000" cy="654897"/>
          </a:xfrm>
        </p:spPr>
        <p:txBody>
          <a:bodyPr anchor="b">
            <a:normAutofit/>
          </a:bodyPr>
          <a:lstStyle>
            <a:lvl1pPr algn="l">
              <a:defRPr sz="3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0" y="0"/>
            <a:ext cx="9144000" cy="3771900"/>
          </a:xfrm>
          <a:solidFill>
            <a:schemeClr val="bg1">
              <a:lumMod val="95000"/>
            </a:schemeClr>
          </a:solidFill>
        </p:spPr>
        <p:txBody>
          <a:bodyPr>
            <a:normAutofit/>
          </a:bodyPr>
          <a:lstStyle>
            <a:lvl1pPr marL="0" indent="0">
              <a:buNone/>
              <a:defRPr sz="1350"/>
            </a:lvl1pPr>
          </a:lstStyle>
          <a:p>
            <a:r>
              <a:rPr lang="en-US"/>
              <a:t>Click icon to add picture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342899" y="4510742"/>
            <a:ext cx="6858000" cy="407471"/>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D9C8509E-95B4-329A-FDD8-B938F2B65F72}"/>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978142" y="4106202"/>
            <a:ext cx="822960" cy="608495"/>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10A96712-841C-0819-AABA-106C22142D9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473700" y="4103269"/>
            <a:ext cx="1379762" cy="523304"/>
          </a:xfrm>
          <a:prstGeom prst="rect">
            <a:avLst/>
          </a:prstGeom>
        </p:spPr>
      </p:pic>
    </p:spTree>
    <p:extLst>
      <p:ext uri="{BB962C8B-B14F-4D97-AF65-F5344CB8AC3E}">
        <p14:creationId xmlns:p14="http://schemas.microsoft.com/office/powerpoint/2010/main" val="5600768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Title Slide09">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500634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342899" y="3855845"/>
            <a:ext cx="6858000" cy="654897"/>
          </a:xfrm>
        </p:spPr>
        <p:txBody>
          <a:bodyPr anchor="b">
            <a:normAutofit/>
          </a:bodyPr>
          <a:lstStyle>
            <a:lvl1pPr algn="l">
              <a:defRPr sz="3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342899" y="4510742"/>
            <a:ext cx="6858000" cy="407471"/>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6" name="Picture Placeholder 5">
            <a:extLst>
              <a:ext uri="{FF2B5EF4-FFF2-40B4-BE49-F238E27FC236}">
                <a16:creationId xmlns:a16="http://schemas.microsoft.com/office/drawing/2014/main" id="{C51652F3-1AC4-E009-8EBA-62F08BE9D3BC}"/>
              </a:ext>
            </a:extLst>
          </p:cNvPr>
          <p:cNvSpPr>
            <a:spLocks noGrp="1"/>
          </p:cNvSpPr>
          <p:nvPr>
            <p:ph type="pic" sz="quarter" idx="10"/>
          </p:nvPr>
        </p:nvSpPr>
        <p:spPr>
          <a:xfrm>
            <a:off x="2754630" y="132977"/>
            <a:ext cx="3634740" cy="3634740"/>
          </a:xfrm>
          <a:prstGeom prst="ellipse">
            <a:avLst/>
          </a:prstGeom>
          <a:solidFill>
            <a:schemeClr val="bg1">
              <a:lumMod val="95000"/>
            </a:schemeClr>
          </a:solidFill>
        </p:spPr>
        <p:txBody>
          <a:bodyPr>
            <a:normAutofit/>
          </a:bodyPr>
          <a:lstStyle>
            <a:lvl1pPr marL="0" indent="0">
              <a:buNone/>
              <a:defRPr sz="750"/>
            </a:lvl1pPr>
          </a:lstStyle>
          <a:p>
            <a:r>
              <a:rPr lang="en-US"/>
              <a:t>Click icon to add picture</a:t>
            </a:r>
            <a:endParaRPr lang="en-US" dirty="0"/>
          </a:p>
        </p:txBody>
      </p:sp>
      <p:sp>
        <p:nvSpPr>
          <p:cNvPr id="20" name="Picture Placeholder 19">
            <a:extLst>
              <a:ext uri="{FF2B5EF4-FFF2-40B4-BE49-F238E27FC236}">
                <a16:creationId xmlns:a16="http://schemas.microsoft.com/office/drawing/2014/main" id="{0C15DDEE-84EF-6C84-3820-53596E1E9385}"/>
              </a:ext>
            </a:extLst>
          </p:cNvPr>
          <p:cNvSpPr>
            <a:spLocks noGrp="1"/>
          </p:cNvSpPr>
          <p:nvPr>
            <p:ph type="pic" sz="quarter" idx="11"/>
          </p:nvPr>
        </p:nvSpPr>
        <p:spPr>
          <a:xfrm>
            <a:off x="6547402" y="132977"/>
            <a:ext cx="2596598" cy="3634740"/>
          </a:xfrm>
          <a:custGeom>
            <a:avLst/>
            <a:gdLst>
              <a:gd name="connsiteX0" fmla="*/ 2423160 w 3462130"/>
              <a:gd name="connsiteY0" fmla="*/ 0 h 4846320"/>
              <a:gd name="connsiteX1" fmla="*/ 3366363 w 3462130"/>
              <a:gd name="connsiteY1" fmla="*/ 190424 h 4846320"/>
              <a:gd name="connsiteX2" fmla="*/ 3462130 w 3462130"/>
              <a:gd name="connsiteY2" fmla="*/ 236557 h 4846320"/>
              <a:gd name="connsiteX3" fmla="*/ 3462130 w 3462130"/>
              <a:gd name="connsiteY3" fmla="*/ 4609763 h 4846320"/>
              <a:gd name="connsiteX4" fmla="*/ 3366363 w 3462130"/>
              <a:gd name="connsiteY4" fmla="*/ 4655896 h 4846320"/>
              <a:gd name="connsiteX5" fmla="*/ 2423160 w 3462130"/>
              <a:gd name="connsiteY5" fmla="*/ 4846320 h 4846320"/>
              <a:gd name="connsiteX6" fmla="*/ 0 w 3462130"/>
              <a:gd name="connsiteY6" fmla="*/ 2423160 h 4846320"/>
              <a:gd name="connsiteX7" fmla="*/ 242316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2423160" y="0"/>
                </a:moveTo>
                <a:cubicBezTo>
                  <a:pt x="2757729" y="0"/>
                  <a:pt x="3076460" y="67805"/>
                  <a:pt x="3366363" y="190424"/>
                </a:cubicBezTo>
                <a:lnTo>
                  <a:pt x="3462130" y="236557"/>
                </a:lnTo>
                <a:lnTo>
                  <a:pt x="3462130" y="4609763"/>
                </a:lnTo>
                <a:lnTo>
                  <a:pt x="3366363" y="4655896"/>
                </a:lnTo>
                <a:cubicBezTo>
                  <a:pt x="3076460" y="4778515"/>
                  <a:pt x="2757729" y="4846320"/>
                  <a:pt x="2423160" y="4846320"/>
                </a:cubicBezTo>
                <a:cubicBezTo>
                  <a:pt x="1084886" y="4846320"/>
                  <a:pt x="0" y="3761434"/>
                  <a:pt x="0" y="2423160"/>
                </a:cubicBezTo>
                <a:cubicBezTo>
                  <a:pt x="0" y="1084886"/>
                  <a:pt x="1084886" y="0"/>
                  <a:pt x="2423160" y="0"/>
                </a:cubicBezTo>
                <a:close/>
              </a:path>
            </a:pathLst>
          </a:custGeom>
          <a:solidFill>
            <a:schemeClr val="bg1">
              <a:lumMod val="95000"/>
            </a:schemeClr>
          </a:solidFill>
        </p:spPr>
        <p:txBody>
          <a:bodyPr wrap="square">
            <a:noAutofit/>
          </a:bodyPr>
          <a:lstStyle>
            <a:lvl1pPr marL="0" indent="0">
              <a:buNone/>
              <a:defRPr sz="750"/>
            </a:lvl1pPr>
          </a:lstStyle>
          <a:p>
            <a:r>
              <a:rPr lang="en-US"/>
              <a:t>Click icon to add picture</a:t>
            </a:r>
            <a:endParaRPr lang="en-US" dirty="0"/>
          </a:p>
        </p:txBody>
      </p:sp>
      <p:sp>
        <p:nvSpPr>
          <p:cNvPr id="12" name="Picture Placeholder 11">
            <a:extLst>
              <a:ext uri="{FF2B5EF4-FFF2-40B4-BE49-F238E27FC236}">
                <a16:creationId xmlns:a16="http://schemas.microsoft.com/office/drawing/2014/main" id="{3AF5B2E3-B9A6-0E51-D4CA-E1DAA5ADD0B9}"/>
              </a:ext>
            </a:extLst>
          </p:cNvPr>
          <p:cNvSpPr>
            <a:spLocks noGrp="1"/>
          </p:cNvSpPr>
          <p:nvPr>
            <p:ph type="pic" sz="quarter" idx="12"/>
          </p:nvPr>
        </p:nvSpPr>
        <p:spPr>
          <a:xfrm>
            <a:off x="0" y="132977"/>
            <a:ext cx="2596598" cy="3634740"/>
          </a:xfrm>
          <a:custGeom>
            <a:avLst/>
            <a:gdLst>
              <a:gd name="connsiteX0" fmla="*/ 1038970 w 3462130"/>
              <a:gd name="connsiteY0" fmla="*/ 0 h 4846320"/>
              <a:gd name="connsiteX1" fmla="*/ 3462130 w 3462130"/>
              <a:gd name="connsiteY1" fmla="*/ 2423160 h 4846320"/>
              <a:gd name="connsiteX2" fmla="*/ 1038970 w 3462130"/>
              <a:gd name="connsiteY2" fmla="*/ 4846320 h 4846320"/>
              <a:gd name="connsiteX3" fmla="*/ 95767 w 3462130"/>
              <a:gd name="connsiteY3" fmla="*/ 4655896 h 4846320"/>
              <a:gd name="connsiteX4" fmla="*/ 0 w 3462130"/>
              <a:gd name="connsiteY4" fmla="*/ 4609763 h 4846320"/>
              <a:gd name="connsiteX5" fmla="*/ 0 w 3462130"/>
              <a:gd name="connsiteY5" fmla="*/ 236557 h 4846320"/>
              <a:gd name="connsiteX6" fmla="*/ 95767 w 3462130"/>
              <a:gd name="connsiteY6" fmla="*/ 190424 h 4846320"/>
              <a:gd name="connsiteX7" fmla="*/ 103897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1038970" y="0"/>
                </a:moveTo>
                <a:cubicBezTo>
                  <a:pt x="2377244" y="0"/>
                  <a:pt x="3462130" y="1084886"/>
                  <a:pt x="3462130" y="2423160"/>
                </a:cubicBezTo>
                <a:cubicBezTo>
                  <a:pt x="3462130" y="3761434"/>
                  <a:pt x="2377244" y="4846320"/>
                  <a:pt x="1038970" y="4846320"/>
                </a:cubicBezTo>
                <a:cubicBezTo>
                  <a:pt x="704402" y="4846320"/>
                  <a:pt x="385670" y="4778515"/>
                  <a:pt x="95767" y="4655896"/>
                </a:cubicBezTo>
                <a:lnTo>
                  <a:pt x="0" y="4609763"/>
                </a:lnTo>
                <a:lnTo>
                  <a:pt x="0" y="236557"/>
                </a:lnTo>
                <a:lnTo>
                  <a:pt x="95767" y="190424"/>
                </a:lnTo>
                <a:cubicBezTo>
                  <a:pt x="385670" y="67806"/>
                  <a:pt x="704402" y="0"/>
                  <a:pt x="1038970" y="0"/>
                </a:cubicBezTo>
                <a:close/>
              </a:path>
            </a:pathLst>
          </a:custGeom>
          <a:solidFill>
            <a:schemeClr val="bg1">
              <a:lumMod val="95000"/>
            </a:schemeClr>
          </a:solidFill>
        </p:spPr>
        <p:txBody>
          <a:bodyPr wrap="square">
            <a:noAutofit/>
          </a:bodyPr>
          <a:lstStyle>
            <a:lvl1pPr marL="0" indent="0">
              <a:buNone/>
              <a:defRPr sz="750"/>
            </a:lvl1pPr>
          </a:lstStyle>
          <a:p>
            <a:r>
              <a:rPr lang="en-US"/>
              <a:t>Click icon to add picture</a:t>
            </a:r>
            <a:endParaRPr lang="en-US" dirty="0"/>
          </a:p>
        </p:txBody>
      </p:sp>
      <p:pic>
        <p:nvPicPr>
          <p:cNvPr id="4" name="Picture 3">
            <a:extLst>
              <a:ext uri="{FF2B5EF4-FFF2-40B4-BE49-F238E27FC236}">
                <a16:creationId xmlns:a16="http://schemas.microsoft.com/office/drawing/2014/main" id="{61ABAECD-8AED-F147-DE7B-EC1D7AC1B249}"/>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978142" y="4106202"/>
            <a:ext cx="822960" cy="608495"/>
          </a:xfrm>
          <a:prstGeom prst="rect">
            <a:avLst/>
          </a:prstGeom>
        </p:spPr>
      </p:pic>
      <p:pic>
        <p:nvPicPr>
          <p:cNvPr id="5" name="Picture 4" descr="A blue text on a black background&#10;&#10;AI-generated content may be incorrect.">
            <a:extLst>
              <a:ext uri="{FF2B5EF4-FFF2-40B4-BE49-F238E27FC236}">
                <a16:creationId xmlns:a16="http://schemas.microsoft.com/office/drawing/2014/main" id="{C2123605-DD72-A834-5C53-96330F3BD6FC}"/>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465939" y="4103269"/>
            <a:ext cx="1379762" cy="523304"/>
          </a:xfrm>
          <a:prstGeom prst="rect">
            <a:avLst/>
          </a:prstGeom>
        </p:spPr>
      </p:pic>
    </p:spTree>
    <p:extLst>
      <p:ext uri="{BB962C8B-B14F-4D97-AF65-F5344CB8AC3E}">
        <p14:creationId xmlns:p14="http://schemas.microsoft.com/office/powerpoint/2010/main" val="4225807230"/>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image" Target="../media/image1.jpe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image" Target="../media/image2.pn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6ADECC-0251-A7E4-5758-03C619A3833F}"/>
              </a:ext>
            </a:extLst>
          </p:cNvPr>
          <p:cNvSpPr>
            <a:spLocks noGrp="1"/>
          </p:cNvSpPr>
          <p:nvPr>
            <p:ph type="title"/>
          </p:nvPr>
        </p:nvSpPr>
        <p:spPr>
          <a:xfrm>
            <a:off x="628650" y="197922"/>
            <a:ext cx="7886700" cy="62571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FA5EAED-605D-1A86-7B7B-4A4D73F490EE}"/>
              </a:ext>
            </a:extLst>
          </p:cNvPr>
          <p:cNvSpPr>
            <a:spLocks noGrp="1"/>
          </p:cNvSpPr>
          <p:nvPr>
            <p:ph type="body" idx="1"/>
          </p:nvPr>
        </p:nvSpPr>
        <p:spPr>
          <a:xfrm>
            <a:off x="630936" y="1234440"/>
            <a:ext cx="7886700" cy="329184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2A8E7AF-4C17-691C-E86A-DBA1F01237AD}"/>
              </a:ext>
              <a:ext uri="{C183D7F6-B498-43B3-948B-1728B52AA6E4}">
                <adec:decorative xmlns:adec="http://schemas.microsoft.com/office/drawing/2017/decorative" val="1"/>
              </a:ext>
            </a:extLst>
          </p:cNvPr>
          <p:cNvSpPr/>
          <p:nvPr/>
        </p:nvSpPr>
        <p:spPr>
          <a:xfrm>
            <a:off x="0" y="899557"/>
            <a:ext cx="8515350" cy="34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4" name="TextBox 3">
            <a:extLst>
              <a:ext uri="{FF2B5EF4-FFF2-40B4-BE49-F238E27FC236}">
                <a16:creationId xmlns:a16="http://schemas.microsoft.com/office/drawing/2014/main" id="{6730EEF5-1B9F-7B27-FD1E-8C29A05E9208}"/>
              </a:ext>
            </a:extLst>
          </p:cNvPr>
          <p:cNvSpPr txBox="1"/>
          <p:nvPr/>
        </p:nvSpPr>
        <p:spPr>
          <a:xfrm>
            <a:off x="8220076" y="4839911"/>
            <a:ext cx="295274" cy="196208"/>
          </a:xfrm>
          <a:prstGeom prst="rect">
            <a:avLst/>
          </a:prstGeom>
          <a:noFill/>
        </p:spPr>
        <p:txBody>
          <a:bodyPr wrap="none" rtlCol="0">
            <a:spAutoFit/>
          </a:bodyPr>
          <a:lstStyle/>
          <a:p>
            <a:pPr algn="r"/>
            <a:fld id="{7BF6DEC4-2D8B-E94B-9ABA-B6ADBCE229FD}" type="slidenum">
              <a:rPr lang="en-US" sz="675" b="0" i="0" smtClean="0">
                <a:latin typeface="Noto Sans" panose="020B0502040504020204" pitchFamily="34" charset="0"/>
                <a:ea typeface="Noto Sans" panose="020B0502040504020204" pitchFamily="34" charset="0"/>
                <a:cs typeface="Noto Sans" panose="020B0502040504020204" pitchFamily="34" charset="0"/>
              </a:rPr>
              <a:pPr algn="r"/>
              <a:t>‹#›</a:t>
            </a:fld>
            <a:endParaRPr lang="en-US" sz="675" b="0" i="0" dirty="0">
              <a:latin typeface="Noto Sans" panose="020B0502040504020204" pitchFamily="34" charset="0"/>
              <a:ea typeface="Noto Sans" panose="020B0502040504020204" pitchFamily="34" charset="0"/>
              <a:cs typeface="Noto Sans" panose="020B0502040504020204" pitchFamily="34" charset="0"/>
            </a:endParaRPr>
          </a:p>
        </p:txBody>
      </p:sp>
      <p:pic>
        <p:nvPicPr>
          <p:cNvPr id="5" name="Picture 4">
            <a:extLst>
              <a:ext uri="{FF2B5EF4-FFF2-40B4-BE49-F238E27FC236}">
                <a16:creationId xmlns:a16="http://schemas.microsoft.com/office/drawing/2014/main" id="{72D02E4A-CEDD-E395-C98D-8F05D7F322BA}"/>
              </a:ext>
              <a:ext uri="{C183D7F6-B498-43B3-948B-1728B52AA6E4}">
                <adec:decorative xmlns:adec="http://schemas.microsoft.com/office/drawing/2017/decorative" val="1"/>
              </a:ext>
            </a:extLst>
          </p:cNvPr>
          <p:cNvPicPr>
            <a:picLocks noChangeAspect="1"/>
          </p:cNvPicPr>
          <p:nvPr/>
        </p:nvPicPr>
        <p:blipFill>
          <a:blip r:embed="rId42" cstate="email">
            <a:extLst>
              <a:ext uri="{28A0092B-C50C-407E-A947-70E740481C1C}">
                <a14:useLocalDpi xmlns:a14="http://schemas.microsoft.com/office/drawing/2010/main"/>
              </a:ext>
            </a:extLst>
          </a:blip>
          <a:stretch>
            <a:fillRect/>
          </a:stretch>
        </p:blipFill>
        <p:spPr>
          <a:xfrm>
            <a:off x="628650" y="4799658"/>
            <a:ext cx="342900" cy="253540"/>
          </a:xfrm>
          <a:prstGeom prst="rect">
            <a:avLst/>
          </a:prstGeom>
        </p:spPr>
      </p:pic>
      <p:pic>
        <p:nvPicPr>
          <p:cNvPr id="8" name="Picture 7" descr="A blue text on a black background&#10;&#10;AI-generated content may be incorrect.">
            <a:extLst>
              <a:ext uri="{FF2B5EF4-FFF2-40B4-BE49-F238E27FC236}">
                <a16:creationId xmlns:a16="http://schemas.microsoft.com/office/drawing/2014/main" id="{B09BC7FC-CDCE-938E-52BC-AAA4BD5337B2}"/>
              </a:ext>
            </a:extLst>
          </p:cNvPr>
          <p:cNvPicPr>
            <a:picLocks noChangeAspect="1"/>
          </p:cNvPicPr>
          <p:nvPr userDrawn="1"/>
        </p:nvPicPr>
        <p:blipFill>
          <a:blip r:embed="rId43" cstate="email">
            <a:extLst>
              <a:ext uri="{28A0092B-C50C-407E-A947-70E740481C1C}">
                <a14:useLocalDpi xmlns:a14="http://schemas.microsoft.com/office/drawing/2010/main"/>
              </a:ext>
            </a:extLst>
          </a:blip>
          <a:stretch>
            <a:fillRect/>
          </a:stretch>
        </p:blipFill>
        <p:spPr>
          <a:xfrm>
            <a:off x="1043575" y="4799658"/>
            <a:ext cx="668493" cy="253540"/>
          </a:xfrm>
          <a:prstGeom prst="rect">
            <a:avLst/>
          </a:prstGeom>
        </p:spPr>
      </p:pic>
    </p:spTree>
    <p:extLst>
      <p:ext uri="{BB962C8B-B14F-4D97-AF65-F5344CB8AC3E}">
        <p14:creationId xmlns:p14="http://schemas.microsoft.com/office/powerpoint/2010/main" val="485734619"/>
      </p:ext>
    </p:extLst>
  </p:cSld>
  <p:clrMap bg1="lt1" tx1="dk1" bg2="lt2" tx2="dk2" accent1="accent1" accent2="accent2" accent3="accent3" accent4="accent4" accent5="accent5" accent6="accent6" hlink="hlink" folHlink="folHlink"/>
  <p:sldLayoutIdLst>
    <p:sldLayoutId id="2147493469" r:id="rId1"/>
    <p:sldLayoutId id="2147493470" r:id="rId2"/>
    <p:sldLayoutId id="2147493471" r:id="rId3"/>
    <p:sldLayoutId id="2147493472" r:id="rId4"/>
    <p:sldLayoutId id="2147493473" r:id="rId5"/>
    <p:sldLayoutId id="2147493474" r:id="rId6"/>
    <p:sldLayoutId id="2147493475" r:id="rId7"/>
    <p:sldLayoutId id="2147493476" r:id="rId8"/>
    <p:sldLayoutId id="2147493477" r:id="rId9"/>
    <p:sldLayoutId id="2147493478" r:id="rId10"/>
    <p:sldLayoutId id="2147493479" r:id="rId11"/>
    <p:sldLayoutId id="2147493480" r:id="rId12"/>
    <p:sldLayoutId id="2147493481" r:id="rId13"/>
    <p:sldLayoutId id="2147493482" r:id="rId14"/>
    <p:sldLayoutId id="2147493483" r:id="rId15"/>
    <p:sldLayoutId id="2147493484" r:id="rId16"/>
    <p:sldLayoutId id="2147493485" r:id="rId17"/>
    <p:sldLayoutId id="2147493486" r:id="rId18"/>
    <p:sldLayoutId id="2147493487" r:id="rId19"/>
    <p:sldLayoutId id="2147493488" r:id="rId20"/>
    <p:sldLayoutId id="2147493489" r:id="rId21"/>
    <p:sldLayoutId id="2147493490" r:id="rId22"/>
    <p:sldLayoutId id="2147493491" r:id="rId23"/>
    <p:sldLayoutId id="2147493492" r:id="rId24"/>
    <p:sldLayoutId id="2147493493" r:id="rId25"/>
    <p:sldLayoutId id="2147493494" r:id="rId26"/>
    <p:sldLayoutId id="2147493495" r:id="rId27"/>
    <p:sldLayoutId id="2147493496" r:id="rId28"/>
    <p:sldLayoutId id="2147493497" r:id="rId29"/>
    <p:sldLayoutId id="2147493498" r:id="rId30"/>
    <p:sldLayoutId id="2147493499" r:id="rId31"/>
    <p:sldLayoutId id="2147493500" r:id="rId32"/>
    <p:sldLayoutId id="2147493501" r:id="rId33"/>
    <p:sldLayoutId id="2147493502" r:id="rId34"/>
    <p:sldLayoutId id="2147493503" r:id="rId35"/>
    <p:sldLayoutId id="2147493505" r:id="rId36"/>
    <p:sldLayoutId id="2147493506" r:id="rId37"/>
    <p:sldLayoutId id="2147493507" r:id="rId38"/>
    <p:sldLayoutId id="2147493508" r:id="rId39"/>
    <p:sldLayoutId id="2147493509" r:id="rId40"/>
  </p:sldLayoutIdLst>
  <p:txStyles>
    <p:titleStyle>
      <a:lvl1pPr algn="l" defTabSz="685800" rtl="0" eaLnBrk="1" latinLnBrk="0" hangingPunct="1">
        <a:lnSpc>
          <a:spcPct val="90000"/>
        </a:lnSpc>
        <a:spcBef>
          <a:spcPct val="0"/>
        </a:spcBef>
        <a:buNone/>
        <a:defRPr sz="24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p:titleStyle>
    <p:bodyStyle>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Wingdings" pitchFamily="2" charset="2"/>
        <a:buChar char="§"/>
        <a:defRPr sz="15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35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
          <a:schemeClr val="bg2"/>
        </a:buClr>
        <a:buFont typeface="Arial" panose="020B0604020202020204" pitchFamily="34" charset="0"/>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
          <a:schemeClr val="bg2"/>
        </a:buClr>
        <a:buFont typeface="Wingdings" pitchFamily="2" charset="2"/>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8.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70F87B-64F5-0588-5766-BB537A6A91A5}"/>
              </a:ext>
            </a:extLst>
          </p:cNvPr>
          <p:cNvSpPr>
            <a:spLocks noGrp="1"/>
          </p:cNvSpPr>
          <p:nvPr>
            <p:ph type="ctrTitle"/>
          </p:nvPr>
        </p:nvSpPr>
        <p:spPr/>
        <p:txBody>
          <a:bodyPr/>
          <a:lstStyle/>
          <a:p>
            <a:r>
              <a:rPr lang="en-US" dirty="0">
                <a:latin typeface="Noto Sans"/>
                <a:ea typeface="Noto Sans"/>
                <a:cs typeface="Noto Sans"/>
              </a:rPr>
              <a:t>Session 8</a:t>
            </a:r>
            <a:endParaRPr lang="en-US" dirty="0"/>
          </a:p>
        </p:txBody>
      </p:sp>
      <p:sp>
        <p:nvSpPr>
          <p:cNvPr id="3" name="Subtitle 2">
            <a:extLst>
              <a:ext uri="{FF2B5EF4-FFF2-40B4-BE49-F238E27FC236}">
                <a16:creationId xmlns:a16="http://schemas.microsoft.com/office/drawing/2014/main" id="{EFF6BABF-6BD6-34C6-8A14-037766BAE839}"/>
              </a:ext>
            </a:extLst>
          </p:cNvPr>
          <p:cNvSpPr>
            <a:spLocks noGrp="1"/>
          </p:cNvSpPr>
          <p:nvPr>
            <p:ph type="subTitle" idx="1"/>
          </p:nvPr>
        </p:nvSpPr>
        <p:spPr/>
        <p:txBody>
          <a:bodyPr vert="horz" lIns="91440" tIns="45720" rIns="91440" bIns="45720" rtlCol="0" anchor="t">
            <a:normAutofit/>
          </a:bodyPr>
          <a:lstStyle/>
          <a:p>
            <a:r>
              <a:rPr lang="en-US" sz="1600" dirty="0">
                <a:solidFill>
                  <a:srgbClr val="253746"/>
                </a:solidFill>
                <a:latin typeface="Noto Sans"/>
                <a:ea typeface="Noto Sans"/>
                <a:cs typeface="Noto Sans"/>
              </a:rPr>
              <a:t>Module 2.4 (Conflict Resolution: Developing Strategies for Managing Conflict and De-escalating Challenging Situations)</a:t>
            </a:r>
            <a:endParaRPr lang="en-US" sz="1600" dirty="0">
              <a:solidFill>
                <a:srgbClr val="253746"/>
              </a:solidFill>
            </a:endParaRPr>
          </a:p>
          <a:p>
            <a:r>
              <a:rPr lang="en-US" sz="1600">
                <a:solidFill>
                  <a:srgbClr val="253746"/>
                </a:solidFill>
                <a:latin typeface="Noto Sans"/>
                <a:ea typeface="Noto Sans"/>
                <a:cs typeface="Noto Sans"/>
              </a:rPr>
              <a:t>Module 2 Review</a:t>
            </a:r>
            <a:endParaRPr lang="en-US" sz="1600" dirty="0">
              <a:solidFill>
                <a:srgbClr val="253746"/>
              </a:solidFill>
              <a:latin typeface="Noto Sans"/>
              <a:ea typeface="Noto Sans"/>
              <a:cs typeface="Noto Sans"/>
            </a:endParaRPr>
          </a:p>
          <a:p>
            <a:endParaRPr lang="en-US" sz="1100" dirty="0"/>
          </a:p>
          <a:p>
            <a:endParaRPr lang="en-US" dirty="0"/>
          </a:p>
        </p:txBody>
      </p:sp>
      <p:sp>
        <p:nvSpPr>
          <p:cNvPr id="4" name="TextBox 3">
            <a:extLst>
              <a:ext uri="{FF2B5EF4-FFF2-40B4-BE49-F238E27FC236}">
                <a16:creationId xmlns:a16="http://schemas.microsoft.com/office/drawing/2014/main" id="{AE1ABF11-8233-0E79-2E3D-A427AE77FDDB}"/>
              </a:ext>
            </a:extLst>
          </p:cNvPr>
          <p:cNvSpPr txBox="1"/>
          <p:nvPr/>
        </p:nvSpPr>
        <p:spPr>
          <a:xfrm>
            <a:off x="1712934" y="346814"/>
            <a:ext cx="4763021"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b="1" dirty="0">
                <a:solidFill>
                  <a:srgbClr val="293745"/>
                </a:solidFill>
                <a:latin typeface="Noto Sans"/>
                <a:ea typeface="Noto Sans"/>
                <a:cs typeface="Noto Sans"/>
              </a:rPr>
              <a:t>Empowering Futures:</a:t>
            </a:r>
            <a:r>
              <a:rPr lang="en-US" sz="1400" dirty="0">
                <a:solidFill>
                  <a:srgbClr val="293745"/>
                </a:solidFill>
                <a:latin typeface="Noto Sans"/>
                <a:ea typeface="Noto Sans"/>
                <a:cs typeface="Noto Sans"/>
              </a:rPr>
              <a:t> A Mental Health </a:t>
            </a:r>
            <a:endParaRPr lang="en-US" sz="1400" dirty="0">
              <a:solidFill>
                <a:srgbClr val="000000"/>
              </a:solidFill>
              <a:latin typeface="Noto Sans"/>
              <a:ea typeface="Noto Sans"/>
              <a:cs typeface="Noto Sans"/>
            </a:endParaRPr>
          </a:p>
          <a:p>
            <a:r>
              <a:rPr lang="en-US" sz="1400" dirty="0">
                <a:solidFill>
                  <a:srgbClr val="293745"/>
                </a:solidFill>
                <a:latin typeface="Noto Sans"/>
                <a:ea typeface="Noto Sans"/>
                <a:cs typeface="Noto Sans"/>
              </a:rPr>
              <a:t>Pre-Apprenticeship Program for Young People</a:t>
            </a:r>
            <a:endParaRPr lang="en-US" sz="1400" dirty="0">
              <a:latin typeface="Noto Sans"/>
              <a:ea typeface="Noto Sans"/>
              <a:cs typeface="Noto Sans"/>
            </a:endParaRPr>
          </a:p>
        </p:txBody>
      </p:sp>
    </p:spTree>
    <p:extLst>
      <p:ext uri="{BB962C8B-B14F-4D97-AF65-F5344CB8AC3E}">
        <p14:creationId xmlns:p14="http://schemas.microsoft.com/office/powerpoint/2010/main" val="29329236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CB9F3A-B42B-FF5F-F631-BE7D42E9D7B3}"/>
              </a:ext>
            </a:extLst>
          </p:cNvPr>
          <p:cNvSpPr>
            <a:spLocks noGrp="1"/>
          </p:cNvSpPr>
          <p:nvPr>
            <p:ph idx="1"/>
          </p:nvPr>
        </p:nvSpPr>
        <p:spPr>
          <a:xfrm>
            <a:off x="630936" y="1723113"/>
            <a:ext cx="3670853" cy="2803167"/>
          </a:xfrm>
        </p:spPr>
        <p:txBody>
          <a:bodyPr vert="horz" lIns="91440" tIns="45720" rIns="91440" bIns="45720" rtlCol="0" anchor="t">
            <a:normAutofit/>
          </a:bodyPr>
          <a:lstStyle/>
          <a:p>
            <a:r>
              <a:rPr lang="en-US" sz="2400" dirty="0">
                <a:latin typeface="Noto Sans"/>
                <a:ea typeface="Noto Sans"/>
                <a:cs typeface="Noto Sans"/>
              </a:rPr>
              <a:t>What skills or strategies have we learned so far that might be effective in conflict resolution?</a:t>
            </a:r>
            <a:endParaRPr lang="en-US" sz="2400" dirty="0"/>
          </a:p>
        </p:txBody>
      </p:sp>
      <p:sp>
        <p:nvSpPr>
          <p:cNvPr id="3" name="Title 2">
            <a:extLst>
              <a:ext uri="{FF2B5EF4-FFF2-40B4-BE49-F238E27FC236}">
                <a16:creationId xmlns:a16="http://schemas.microsoft.com/office/drawing/2014/main" id="{EB6A6088-952A-BE36-414A-DBE1B71BF2E3}"/>
              </a:ext>
            </a:extLst>
          </p:cNvPr>
          <p:cNvSpPr>
            <a:spLocks noGrp="1"/>
          </p:cNvSpPr>
          <p:nvPr>
            <p:ph type="title"/>
          </p:nvPr>
        </p:nvSpPr>
        <p:spPr/>
        <p:txBody>
          <a:bodyPr/>
          <a:lstStyle/>
          <a:p>
            <a:r>
              <a:rPr lang="en-US" dirty="0">
                <a:latin typeface="Noto Sans"/>
                <a:ea typeface="Noto Sans"/>
                <a:cs typeface="Noto Sans"/>
              </a:rPr>
              <a:t>Conflict Resolution Strategies</a:t>
            </a:r>
            <a:endParaRPr lang="en-US" dirty="0"/>
          </a:p>
        </p:txBody>
      </p:sp>
      <p:sp>
        <p:nvSpPr>
          <p:cNvPr id="4" name="TextBox 3">
            <a:extLst>
              <a:ext uri="{FF2B5EF4-FFF2-40B4-BE49-F238E27FC236}">
                <a16:creationId xmlns:a16="http://schemas.microsoft.com/office/drawing/2014/main" id="{795B8033-9E0D-AF83-58A5-84D3ACFF5EE4}"/>
              </a:ext>
            </a:extLst>
          </p:cNvPr>
          <p:cNvSpPr txBox="1"/>
          <p:nvPr/>
        </p:nvSpPr>
        <p:spPr>
          <a:xfrm>
            <a:off x="3764447" y="1048164"/>
            <a:ext cx="4861890" cy="378565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742950" lvl="1" indent="-285750">
              <a:buFont typeface="Courier New"/>
              <a:buChar char="○"/>
            </a:pPr>
            <a:r>
              <a:rPr lang="en-US" sz="1600" i="1" dirty="0">
                <a:latin typeface="Noto Sans"/>
                <a:ea typeface="Noto Sans"/>
                <a:cs typeface="Noto Sans"/>
              </a:rPr>
              <a:t>Active Listening: </a:t>
            </a:r>
            <a:r>
              <a:rPr lang="en-US" sz="1600" dirty="0">
                <a:latin typeface="Noto Sans"/>
                <a:ea typeface="Noto Sans"/>
                <a:cs typeface="Noto Sans"/>
              </a:rPr>
              <a:t>Fully hearing and understanding all perspectives involved in the conflict.</a:t>
            </a:r>
          </a:p>
          <a:p>
            <a:pPr lvl="1"/>
            <a:endParaRPr lang="en-US" sz="1600" dirty="0">
              <a:latin typeface="Noto Sans"/>
              <a:ea typeface="Noto Sans"/>
              <a:cs typeface="Noto Sans"/>
            </a:endParaRPr>
          </a:p>
          <a:p>
            <a:pPr marL="742950" lvl="1" indent="-285750">
              <a:buFont typeface="Courier New"/>
              <a:buChar char="○"/>
            </a:pPr>
            <a:r>
              <a:rPr lang="en-US" sz="1600" i="1" dirty="0">
                <a:latin typeface="Noto Sans"/>
                <a:ea typeface="Noto Sans"/>
                <a:cs typeface="Noto Sans"/>
              </a:rPr>
              <a:t>Empathy:</a:t>
            </a:r>
            <a:r>
              <a:rPr lang="en-US" sz="1600" dirty="0">
                <a:latin typeface="Noto Sans"/>
                <a:ea typeface="Noto Sans"/>
                <a:cs typeface="Noto Sans"/>
              </a:rPr>
              <a:t> Acknowledging and validating emotions to create a supportive environment.</a:t>
            </a:r>
          </a:p>
          <a:p>
            <a:pPr lvl="1"/>
            <a:endParaRPr lang="en-US" sz="1600" dirty="0">
              <a:latin typeface="Noto Sans"/>
              <a:ea typeface="Noto Sans"/>
              <a:cs typeface="Noto Sans"/>
            </a:endParaRPr>
          </a:p>
          <a:p>
            <a:pPr marL="742950" lvl="1" indent="-285750">
              <a:buFont typeface="Courier New"/>
              <a:buChar char="○"/>
            </a:pPr>
            <a:r>
              <a:rPr lang="en-US" sz="1600" i="1" dirty="0">
                <a:latin typeface="Noto Sans"/>
                <a:ea typeface="Noto Sans"/>
                <a:cs typeface="Noto Sans"/>
              </a:rPr>
              <a:t>Problem-Solving: </a:t>
            </a:r>
            <a:r>
              <a:rPr lang="en-US" sz="1600" dirty="0">
                <a:latin typeface="Noto Sans"/>
                <a:ea typeface="Noto Sans"/>
                <a:cs typeface="Noto Sans"/>
              </a:rPr>
              <a:t>Collaboratively identifying solutions that satisfy all parties.</a:t>
            </a:r>
          </a:p>
          <a:p>
            <a:pPr lvl="1"/>
            <a:endParaRPr lang="en-US" sz="1600" dirty="0">
              <a:latin typeface="Noto Sans"/>
              <a:ea typeface="Noto Sans"/>
              <a:cs typeface="Noto Sans"/>
            </a:endParaRPr>
          </a:p>
          <a:p>
            <a:pPr marL="742950" lvl="1" indent="-285750">
              <a:buFont typeface="Courier New"/>
              <a:buChar char="○"/>
            </a:pPr>
            <a:r>
              <a:rPr lang="en-US" sz="1600" i="1" dirty="0">
                <a:latin typeface="Noto Sans"/>
                <a:ea typeface="Noto Sans"/>
                <a:cs typeface="Noto Sans"/>
              </a:rPr>
              <a:t>Setting Boundaries: </a:t>
            </a:r>
            <a:r>
              <a:rPr lang="en-US" sz="1600" dirty="0">
                <a:latin typeface="Noto Sans"/>
                <a:ea typeface="Noto Sans"/>
                <a:cs typeface="Noto Sans"/>
              </a:rPr>
              <a:t>Maintaining professionalism and ensuring personal safety during escalated conflicts.</a:t>
            </a:r>
            <a:endParaRPr lang="en-US" sz="1600">
              <a:latin typeface="Noto Sans"/>
              <a:ea typeface="Noto Sans"/>
              <a:cs typeface="Noto Sans"/>
            </a:endParaRPr>
          </a:p>
        </p:txBody>
      </p:sp>
    </p:spTree>
    <p:extLst>
      <p:ext uri="{BB962C8B-B14F-4D97-AF65-F5344CB8AC3E}">
        <p14:creationId xmlns:p14="http://schemas.microsoft.com/office/powerpoint/2010/main" val="901750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629EE2F-6368-E13A-0937-933A19217F68}"/>
              </a:ext>
            </a:extLst>
          </p:cNvPr>
          <p:cNvSpPr>
            <a:spLocks noGrp="1"/>
          </p:cNvSpPr>
          <p:nvPr>
            <p:ph idx="1"/>
          </p:nvPr>
        </p:nvSpPr>
        <p:spPr/>
        <p:txBody>
          <a:bodyPr vert="horz" lIns="91440" tIns="45720" rIns="91440" bIns="45720" rtlCol="0" anchor="t">
            <a:normAutofit/>
          </a:bodyPr>
          <a:lstStyle/>
          <a:p>
            <a:r>
              <a:rPr lang="en-US" sz="2000" i="1" dirty="0">
                <a:latin typeface="Noto Sans"/>
                <a:ea typeface="Noto Sans"/>
                <a:cs typeface="Noto Sans"/>
              </a:rPr>
              <a:t>How can empathy and active listening transform a conflict into a constructive conversation?</a:t>
            </a:r>
            <a:endParaRPr lang="en-US" sz="2000">
              <a:latin typeface="Noto Sans"/>
              <a:ea typeface="Noto Sans"/>
              <a:cs typeface="Noto Sans"/>
            </a:endParaRPr>
          </a:p>
          <a:p>
            <a:endParaRPr lang="en-US" sz="2000" dirty="0">
              <a:latin typeface="Noto Sans"/>
            </a:endParaRPr>
          </a:p>
          <a:p>
            <a:r>
              <a:rPr lang="en-US" sz="2000" i="1" dirty="0">
                <a:latin typeface="Noto Sans"/>
                <a:ea typeface="Noto Sans"/>
                <a:cs typeface="Noto Sans"/>
              </a:rPr>
              <a:t>How do cultural differences influence conflict resolution and rapport-building strategies?</a:t>
            </a:r>
            <a:endParaRPr lang="en-US" sz="2000" dirty="0">
              <a:latin typeface="Noto Sans"/>
              <a:ea typeface="Noto Sans"/>
              <a:cs typeface="Noto Sans"/>
            </a:endParaRPr>
          </a:p>
          <a:p>
            <a:pPr marL="0" indent="0">
              <a:buNone/>
            </a:pPr>
            <a:endParaRPr lang="en-US" dirty="0"/>
          </a:p>
        </p:txBody>
      </p:sp>
      <p:sp>
        <p:nvSpPr>
          <p:cNvPr id="3" name="Title 2">
            <a:extLst>
              <a:ext uri="{FF2B5EF4-FFF2-40B4-BE49-F238E27FC236}">
                <a16:creationId xmlns:a16="http://schemas.microsoft.com/office/drawing/2014/main" id="{8FF86EF1-DB19-EB85-8052-ED2AC4DF8F70}"/>
              </a:ext>
            </a:extLst>
          </p:cNvPr>
          <p:cNvSpPr>
            <a:spLocks noGrp="1"/>
          </p:cNvSpPr>
          <p:nvPr>
            <p:ph type="title"/>
          </p:nvPr>
        </p:nvSpPr>
        <p:spPr/>
        <p:txBody>
          <a:bodyPr/>
          <a:lstStyle/>
          <a:p>
            <a:r>
              <a:rPr lang="en-US" dirty="0">
                <a:latin typeface="Noto Sans"/>
                <a:ea typeface="Noto Sans"/>
                <a:cs typeface="Noto Sans"/>
              </a:rPr>
              <a:t>Think-Pair-Share into Group Discussion</a:t>
            </a:r>
            <a:endParaRPr lang="en-US" dirty="0"/>
          </a:p>
        </p:txBody>
      </p:sp>
    </p:spTree>
    <p:extLst>
      <p:ext uri="{BB962C8B-B14F-4D97-AF65-F5344CB8AC3E}">
        <p14:creationId xmlns:p14="http://schemas.microsoft.com/office/powerpoint/2010/main" val="24779036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11E56B3-FF18-3B2D-0DBC-9F9C7DCC36E1}"/>
              </a:ext>
            </a:extLst>
          </p:cNvPr>
          <p:cNvSpPr>
            <a:spLocks noGrp="1"/>
          </p:cNvSpPr>
          <p:nvPr>
            <p:ph idx="1"/>
          </p:nvPr>
        </p:nvSpPr>
        <p:spPr>
          <a:xfrm>
            <a:off x="205873" y="1209592"/>
            <a:ext cx="4476916" cy="3391231"/>
          </a:xfrm>
        </p:spPr>
        <p:txBody>
          <a:bodyPr vert="horz" lIns="91440" tIns="45720" rIns="91440" bIns="45720" rtlCol="0" anchor="t">
            <a:normAutofit/>
          </a:bodyPr>
          <a:lstStyle/>
          <a:p>
            <a:pPr lvl="1">
              <a:buFont typeface="System Font Regular" panose="020B0604020202020204" pitchFamily="34" charset="0"/>
              <a:buChar char="–"/>
            </a:pPr>
            <a:r>
              <a:rPr lang="en-US" sz="1800" i="1" dirty="0">
                <a:latin typeface="Noto Sans"/>
                <a:ea typeface="Noto Sans"/>
                <a:cs typeface="Noto Sans"/>
              </a:rPr>
              <a:t>Calm Communication: </a:t>
            </a:r>
            <a:r>
              <a:rPr lang="en-US" sz="1800" dirty="0">
                <a:latin typeface="Noto Sans"/>
                <a:ea typeface="Noto Sans"/>
                <a:cs typeface="Noto Sans"/>
              </a:rPr>
              <a:t>Speaking in a steady tone, avoiding inflammatory language.</a:t>
            </a:r>
          </a:p>
          <a:p>
            <a:pPr lvl="1">
              <a:buFont typeface="System Font Regular" panose="020B0604020202020204" pitchFamily="34" charset="0"/>
              <a:buChar char="–"/>
            </a:pPr>
            <a:r>
              <a:rPr lang="en-US" sz="1800" i="1" dirty="0">
                <a:latin typeface="Noto Sans"/>
                <a:ea typeface="Noto Sans"/>
                <a:cs typeface="Noto Sans"/>
              </a:rPr>
              <a:t>Non-Threatening Body Language</a:t>
            </a:r>
            <a:r>
              <a:rPr lang="en-US" sz="1800" dirty="0">
                <a:latin typeface="Noto Sans"/>
                <a:ea typeface="Noto Sans"/>
                <a:cs typeface="Noto Sans"/>
              </a:rPr>
              <a:t>: Maintaining open posture and avoiding gestures perceived as aggressive.</a:t>
            </a:r>
          </a:p>
          <a:p>
            <a:pPr lvl="1">
              <a:buFont typeface="System Font Regular" panose="020B0604020202020204" pitchFamily="34" charset="0"/>
              <a:buChar char="–"/>
            </a:pPr>
            <a:r>
              <a:rPr lang="en-US" sz="1800" i="1" dirty="0">
                <a:latin typeface="Noto Sans"/>
                <a:ea typeface="Noto Sans"/>
                <a:cs typeface="Noto Sans"/>
              </a:rPr>
              <a:t>Time-Outs: </a:t>
            </a:r>
            <a:r>
              <a:rPr lang="en-US" sz="1800" dirty="0">
                <a:latin typeface="Noto Sans"/>
                <a:ea typeface="Noto Sans"/>
                <a:cs typeface="Noto Sans"/>
              </a:rPr>
              <a:t>Allowing individuals time and space to cool down before addressing the issue further.</a:t>
            </a:r>
          </a:p>
          <a:p>
            <a:pPr marL="0" indent="0">
              <a:buNone/>
            </a:pPr>
            <a:endParaRPr lang="en-US" dirty="0"/>
          </a:p>
        </p:txBody>
      </p:sp>
      <p:sp>
        <p:nvSpPr>
          <p:cNvPr id="3" name="Title 2">
            <a:extLst>
              <a:ext uri="{FF2B5EF4-FFF2-40B4-BE49-F238E27FC236}">
                <a16:creationId xmlns:a16="http://schemas.microsoft.com/office/drawing/2014/main" id="{095C7AE7-0446-63BB-0690-A55E00CE0D90}"/>
              </a:ext>
            </a:extLst>
          </p:cNvPr>
          <p:cNvSpPr>
            <a:spLocks noGrp="1"/>
          </p:cNvSpPr>
          <p:nvPr>
            <p:ph type="title"/>
          </p:nvPr>
        </p:nvSpPr>
        <p:spPr/>
        <p:txBody>
          <a:bodyPr/>
          <a:lstStyle/>
          <a:p>
            <a:r>
              <a:rPr lang="en-US" dirty="0">
                <a:latin typeface="Noto Sans"/>
                <a:ea typeface="Noto Sans"/>
                <a:cs typeface="Noto Sans"/>
              </a:rPr>
              <a:t>De-escalation Techniques</a:t>
            </a:r>
            <a:endParaRPr lang="en-US" dirty="0"/>
          </a:p>
        </p:txBody>
      </p:sp>
      <p:pic>
        <p:nvPicPr>
          <p:cNvPr id="4" name="Picture 3" descr="Blog post thumbnail">
            <a:extLst>
              <a:ext uri="{FF2B5EF4-FFF2-40B4-BE49-F238E27FC236}">
                <a16:creationId xmlns:a16="http://schemas.microsoft.com/office/drawing/2014/main" id="{C97F31C6-1D72-69DB-00BA-8A6D75B9BC3A}"/>
              </a:ext>
            </a:extLst>
          </p:cNvPr>
          <p:cNvPicPr>
            <a:picLocks noChangeAspect="1"/>
          </p:cNvPicPr>
          <p:nvPr/>
        </p:nvPicPr>
        <p:blipFill>
          <a:blip r:embed="rId2" cstate="email">
            <a:extLst>
              <a:ext uri="{28A0092B-C50C-407E-A947-70E740481C1C}">
                <a14:useLocalDpi xmlns:a14="http://schemas.microsoft.com/office/drawing/2010/main"/>
              </a:ext>
            </a:extLst>
          </a:blip>
          <a:srcRect l="12578" t="-183" r="9360" b="18838"/>
          <a:stretch/>
        </p:blipFill>
        <p:spPr>
          <a:xfrm>
            <a:off x="4754217" y="1742737"/>
            <a:ext cx="3938851" cy="2325666"/>
          </a:xfrm>
          <a:prstGeom prst="rect">
            <a:avLst/>
          </a:prstGeom>
        </p:spPr>
      </p:pic>
    </p:spTree>
    <p:extLst>
      <p:ext uri="{BB962C8B-B14F-4D97-AF65-F5344CB8AC3E}">
        <p14:creationId xmlns:p14="http://schemas.microsoft.com/office/powerpoint/2010/main" val="25511569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2C07A4-0A6F-FB60-19EE-AEFE68FD53E9}"/>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F4F6D2-E66C-C2E7-8E84-D5F3B2CCACB9}"/>
              </a:ext>
            </a:extLst>
          </p:cNvPr>
          <p:cNvSpPr>
            <a:spLocks noGrp="1"/>
          </p:cNvSpPr>
          <p:nvPr>
            <p:ph idx="1"/>
          </p:nvPr>
        </p:nvSpPr>
        <p:spPr>
          <a:xfrm>
            <a:off x="258219" y="1284135"/>
            <a:ext cx="4316896" cy="3664557"/>
          </a:xfrm>
        </p:spPr>
        <p:txBody>
          <a:bodyPr vert="horz" lIns="91440" tIns="45720" rIns="91440" bIns="45720" rtlCol="0" anchor="t">
            <a:normAutofit/>
          </a:bodyPr>
          <a:lstStyle/>
          <a:p>
            <a:pPr lvl="1">
              <a:buFont typeface="System Font Regular" panose="020B0604020202020204" pitchFamily="34" charset="0"/>
              <a:buChar char="–"/>
            </a:pPr>
            <a:r>
              <a:rPr lang="en-US" sz="1800" dirty="0">
                <a:latin typeface="Noto Sans"/>
                <a:ea typeface="Noto Sans"/>
                <a:cs typeface="Noto Sans"/>
              </a:rPr>
              <a:t>Get into small groups for a role-playing de-escalation activity. </a:t>
            </a:r>
            <a:endParaRPr lang="en-US"/>
          </a:p>
          <a:p>
            <a:pPr lvl="1">
              <a:buFont typeface="System Font Regular" panose="020B0604020202020204" pitchFamily="34" charset="0"/>
              <a:buChar char="–"/>
            </a:pPr>
            <a:r>
              <a:rPr lang="en-US" sz="1800" dirty="0">
                <a:latin typeface="Noto Sans"/>
                <a:ea typeface="Noto Sans"/>
                <a:cs typeface="Noto Sans"/>
              </a:rPr>
              <a:t>In your groups, you will practice de-escalating a challenging situation, making sure to use non-threatening language and body language, and employ active listening skills. </a:t>
            </a:r>
            <a:endParaRPr lang="en-US"/>
          </a:p>
          <a:p>
            <a:pPr lvl="1">
              <a:buFont typeface="System Font Regular" panose="020B0604020202020204" pitchFamily="34" charset="0"/>
              <a:buChar char="–"/>
            </a:pPr>
            <a:r>
              <a:rPr lang="en-US" sz="1800" dirty="0">
                <a:latin typeface="Noto Sans"/>
                <a:ea typeface="Noto Sans"/>
                <a:cs typeface="Noto Sans"/>
              </a:rPr>
              <a:t>Be ready for a group debrief afterwards! </a:t>
            </a:r>
            <a:endParaRPr lang="en-US" sz="1800" dirty="0"/>
          </a:p>
          <a:p>
            <a:pPr marL="0" indent="0">
              <a:buNone/>
            </a:pPr>
            <a:endParaRPr lang="en-US" dirty="0"/>
          </a:p>
        </p:txBody>
      </p:sp>
      <p:sp>
        <p:nvSpPr>
          <p:cNvPr id="3" name="Title 2">
            <a:extLst>
              <a:ext uri="{FF2B5EF4-FFF2-40B4-BE49-F238E27FC236}">
                <a16:creationId xmlns:a16="http://schemas.microsoft.com/office/drawing/2014/main" id="{96B71387-BCF0-A1EE-8D64-A33ED38DE89F}"/>
              </a:ext>
            </a:extLst>
          </p:cNvPr>
          <p:cNvSpPr>
            <a:spLocks noGrp="1"/>
          </p:cNvSpPr>
          <p:nvPr>
            <p:ph type="title"/>
          </p:nvPr>
        </p:nvSpPr>
        <p:spPr/>
        <p:txBody>
          <a:bodyPr/>
          <a:lstStyle/>
          <a:p>
            <a:r>
              <a:rPr lang="en-US" dirty="0">
                <a:latin typeface="Noto Sans"/>
                <a:ea typeface="Noto Sans"/>
                <a:cs typeface="Noto Sans"/>
              </a:rPr>
              <a:t>De-escalation Techniques</a:t>
            </a:r>
            <a:endParaRPr lang="en-US" dirty="0"/>
          </a:p>
        </p:txBody>
      </p:sp>
      <p:pic>
        <p:nvPicPr>
          <p:cNvPr id="4" name="Picture 3" descr="Role-Playing: Learn Skills by Acting Out">
            <a:extLst>
              <a:ext uri="{FF2B5EF4-FFF2-40B4-BE49-F238E27FC236}">
                <a16:creationId xmlns:a16="http://schemas.microsoft.com/office/drawing/2014/main" id="{FBF0371E-80DE-B513-9DBD-C0F65D5B7B6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488083" y="1567559"/>
            <a:ext cx="4081521" cy="2449666"/>
          </a:xfrm>
          <a:prstGeom prst="rect">
            <a:avLst/>
          </a:prstGeom>
        </p:spPr>
      </p:pic>
    </p:spTree>
    <p:extLst>
      <p:ext uri="{BB962C8B-B14F-4D97-AF65-F5344CB8AC3E}">
        <p14:creationId xmlns:p14="http://schemas.microsoft.com/office/powerpoint/2010/main" val="18191897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317E8-5DFE-2C87-09BD-E84E32FC75F2}"/>
              </a:ext>
            </a:extLst>
          </p:cNvPr>
          <p:cNvSpPr>
            <a:spLocks noGrp="1"/>
          </p:cNvSpPr>
          <p:nvPr>
            <p:ph type="title"/>
          </p:nvPr>
        </p:nvSpPr>
        <p:spPr/>
        <p:txBody>
          <a:bodyPr/>
          <a:lstStyle/>
          <a:p>
            <a:r>
              <a:rPr lang="en-US" dirty="0">
                <a:latin typeface="Noto Sans"/>
                <a:ea typeface="Noto Sans"/>
                <a:cs typeface="Noto Sans"/>
              </a:rPr>
              <a:t>Brain (&amp; Bathroom) Break</a:t>
            </a:r>
            <a:endParaRPr lang="en-US" dirty="0"/>
          </a:p>
        </p:txBody>
      </p:sp>
      <p:sp>
        <p:nvSpPr>
          <p:cNvPr id="3" name="Text Placeholder 2">
            <a:extLst>
              <a:ext uri="{FF2B5EF4-FFF2-40B4-BE49-F238E27FC236}">
                <a16:creationId xmlns:a16="http://schemas.microsoft.com/office/drawing/2014/main" id="{3EA7EAED-6576-9085-B304-14095CF99CAD}"/>
              </a:ext>
            </a:extLst>
          </p:cNvPr>
          <p:cNvSpPr>
            <a:spLocks noGrp="1"/>
          </p:cNvSpPr>
          <p:nvPr>
            <p:ph type="body" idx="1"/>
          </p:nvPr>
        </p:nvSpPr>
        <p:spPr/>
        <p:txBody>
          <a:bodyPr vert="horz" lIns="91440" tIns="45720" rIns="91440" bIns="45720" rtlCol="0" anchor="t">
            <a:normAutofit/>
          </a:bodyPr>
          <a:lstStyle/>
          <a:p>
            <a:r>
              <a:rPr lang="en-US" dirty="0">
                <a:latin typeface="Noto Sans"/>
                <a:ea typeface="Noto Sans"/>
                <a:cs typeface="Noto Sans"/>
              </a:rPr>
              <a:t>Let's reconvene in 5 minutes.</a:t>
            </a:r>
            <a:endParaRPr lang="en-US" dirty="0"/>
          </a:p>
        </p:txBody>
      </p:sp>
    </p:spTree>
    <p:extLst>
      <p:ext uri="{BB962C8B-B14F-4D97-AF65-F5344CB8AC3E}">
        <p14:creationId xmlns:p14="http://schemas.microsoft.com/office/powerpoint/2010/main" val="9626476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3CEDBFA-D586-DD95-69F4-C31C80604C35}"/>
              </a:ext>
            </a:extLst>
          </p:cNvPr>
          <p:cNvSpPr>
            <a:spLocks noGrp="1"/>
          </p:cNvSpPr>
          <p:nvPr>
            <p:ph idx="1"/>
          </p:nvPr>
        </p:nvSpPr>
        <p:spPr>
          <a:xfrm>
            <a:off x="305399" y="1017415"/>
            <a:ext cx="3965775" cy="3400352"/>
          </a:xfrm>
        </p:spPr>
        <p:txBody>
          <a:bodyPr vert="horz" lIns="91440" tIns="45720" rIns="91440" bIns="45720" rtlCol="0" anchor="t">
            <a:normAutofit lnSpcReduction="10000"/>
          </a:bodyPr>
          <a:lstStyle/>
          <a:p>
            <a:endParaRPr lang="en-US" sz="1600" b="1" dirty="0">
              <a:latin typeface="Noto Sans"/>
              <a:ea typeface="Noto Sans"/>
              <a:cs typeface="Noto Sans"/>
            </a:endParaRPr>
          </a:p>
          <a:p>
            <a:pPr lvl="1">
              <a:buFont typeface="System Font Regular" panose="020B0604020202020204" pitchFamily="34" charset="0"/>
              <a:buChar char="–"/>
            </a:pPr>
            <a:r>
              <a:rPr lang="en-US" sz="1600" i="1" dirty="0">
                <a:latin typeface="Noto Sans"/>
                <a:ea typeface="Noto Sans"/>
                <a:cs typeface="Noto Sans"/>
              </a:rPr>
              <a:t>Active Engagement:</a:t>
            </a:r>
            <a:r>
              <a:rPr lang="en-US" sz="1600" dirty="0">
                <a:latin typeface="Noto Sans"/>
                <a:ea typeface="Noto Sans"/>
                <a:cs typeface="Noto Sans"/>
              </a:rPr>
              <a:t> Showing genuine interest in the individual’s feelings and experiences.</a:t>
            </a:r>
          </a:p>
          <a:p>
            <a:pPr lvl="1">
              <a:buFont typeface="System Font Regular" panose="020B0604020202020204" pitchFamily="34" charset="0"/>
              <a:buChar char="–"/>
            </a:pPr>
            <a:r>
              <a:rPr lang="en-US" sz="1600" i="1" dirty="0">
                <a:latin typeface="Noto Sans"/>
                <a:ea typeface="Noto Sans"/>
                <a:cs typeface="Noto Sans"/>
              </a:rPr>
              <a:t>Consistency:</a:t>
            </a:r>
            <a:r>
              <a:rPr lang="en-US" sz="1600" dirty="0">
                <a:latin typeface="Noto Sans"/>
                <a:ea typeface="Noto Sans"/>
                <a:cs typeface="Noto Sans"/>
              </a:rPr>
              <a:t> Being reliable and predictable to foster trust.</a:t>
            </a:r>
          </a:p>
          <a:p>
            <a:pPr lvl="1">
              <a:buFont typeface="System Font Regular" panose="020B0604020202020204" pitchFamily="34" charset="0"/>
              <a:buChar char="–"/>
            </a:pPr>
            <a:r>
              <a:rPr lang="en-US" sz="1600" i="1" dirty="0">
                <a:latin typeface="Noto Sans"/>
                <a:ea typeface="Noto Sans"/>
                <a:cs typeface="Noto Sans"/>
              </a:rPr>
              <a:t>Respect for Boundaries: </a:t>
            </a:r>
            <a:r>
              <a:rPr lang="en-US" sz="1600" dirty="0">
                <a:latin typeface="Noto Sans"/>
                <a:ea typeface="Noto Sans"/>
                <a:cs typeface="Noto Sans"/>
              </a:rPr>
              <a:t>Honoring personal space and communication preferences.</a:t>
            </a:r>
          </a:p>
          <a:p>
            <a:pPr lvl="1">
              <a:buFont typeface="System Font Regular" panose="020B0604020202020204" pitchFamily="34" charset="0"/>
              <a:buChar char="–"/>
            </a:pPr>
            <a:r>
              <a:rPr lang="en-US" sz="1600" i="1" dirty="0">
                <a:latin typeface="Noto Sans"/>
                <a:ea typeface="Noto Sans"/>
                <a:cs typeface="Noto Sans"/>
              </a:rPr>
              <a:t>Cultural Sensitivity: </a:t>
            </a:r>
            <a:r>
              <a:rPr lang="en-US" sz="1600" dirty="0">
                <a:latin typeface="Noto Sans"/>
                <a:ea typeface="Noto Sans"/>
                <a:cs typeface="Noto Sans"/>
              </a:rPr>
              <a:t>Recognizing and respecting diverse backgrounds and experiences.</a:t>
            </a:r>
          </a:p>
          <a:p>
            <a:pPr lvl="1">
              <a:buFont typeface="System Font Regular" panose="020B0604020202020204" pitchFamily="34" charset="0"/>
              <a:buChar char="–"/>
            </a:pPr>
            <a:endParaRPr lang="en-US" sz="1600" dirty="0">
              <a:latin typeface="Aptos"/>
            </a:endParaRPr>
          </a:p>
          <a:p>
            <a:pPr marL="342900" lvl="1" indent="0">
              <a:buNone/>
            </a:pPr>
            <a:endParaRPr lang="en-US" sz="1600" dirty="0">
              <a:latin typeface="Aptos"/>
            </a:endParaRPr>
          </a:p>
          <a:p>
            <a:endParaRPr lang="en-US" sz="2400" dirty="0"/>
          </a:p>
        </p:txBody>
      </p:sp>
      <p:sp>
        <p:nvSpPr>
          <p:cNvPr id="3" name="Title 2">
            <a:extLst>
              <a:ext uri="{FF2B5EF4-FFF2-40B4-BE49-F238E27FC236}">
                <a16:creationId xmlns:a16="http://schemas.microsoft.com/office/drawing/2014/main" id="{0399A997-40AC-BC34-71B0-70CF483FB5B2}"/>
              </a:ext>
            </a:extLst>
          </p:cNvPr>
          <p:cNvSpPr>
            <a:spLocks noGrp="1"/>
          </p:cNvSpPr>
          <p:nvPr>
            <p:ph type="title"/>
          </p:nvPr>
        </p:nvSpPr>
        <p:spPr/>
        <p:txBody>
          <a:bodyPr/>
          <a:lstStyle/>
          <a:p>
            <a:r>
              <a:rPr lang="en-US" dirty="0">
                <a:latin typeface="Noto Sans"/>
                <a:ea typeface="Noto Sans"/>
                <a:cs typeface="Noto Sans"/>
              </a:rPr>
              <a:t>Building Rapport in Mental Health Settings</a:t>
            </a:r>
          </a:p>
        </p:txBody>
      </p:sp>
      <p:pic>
        <p:nvPicPr>
          <p:cNvPr id="4" name="Picture 3" descr="Building rapport in the workplace - SEEK">
            <a:extLst>
              <a:ext uri="{FF2B5EF4-FFF2-40B4-BE49-F238E27FC236}">
                <a16:creationId xmlns:a16="http://schemas.microsoft.com/office/drawing/2014/main" id="{E7E0099B-6FA5-27D9-D2F5-4D0222051CDE}"/>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4574894" y="1387064"/>
            <a:ext cx="4569106" cy="2962575"/>
          </a:xfrm>
          <a:prstGeom prst="rect">
            <a:avLst/>
          </a:prstGeom>
        </p:spPr>
      </p:pic>
    </p:spTree>
    <p:extLst>
      <p:ext uri="{BB962C8B-B14F-4D97-AF65-F5344CB8AC3E}">
        <p14:creationId xmlns:p14="http://schemas.microsoft.com/office/powerpoint/2010/main" val="27463096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F1B583-6599-B88D-E0F3-2A7D9F0ED042}"/>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2A3D7C-5F5E-BE56-6841-95C53847B852}"/>
              </a:ext>
            </a:extLst>
          </p:cNvPr>
          <p:cNvSpPr>
            <a:spLocks noGrp="1"/>
          </p:cNvSpPr>
          <p:nvPr>
            <p:ph idx="1"/>
          </p:nvPr>
        </p:nvSpPr>
        <p:spPr>
          <a:xfrm>
            <a:off x="95607" y="1183801"/>
            <a:ext cx="4891751" cy="3241201"/>
          </a:xfrm>
        </p:spPr>
        <p:txBody>
          <a:bodyPr vert="horz" lIns="91440" tIns="45720" rIns="91440" bIns="45720" rtlCol="0" anchor="t">
            <a:normAutofit/>
          </a:bodyPr>
          <a:lstStyle/>
          <a:p>
            <a:pPr marL="0" indent="0">
              <a:buNone/>
            </a:pPr>
            <a:endParaRPr lang="en-US" b="1" dirty="0">
              <a:latin typeface="Noto Sans"/>
              <a:ea typeface="Noto Sans"/>
              <a:cs typeface="Noto Sans"/>
            </a:endParaRPr>
          </a:p>
          <a:p>
            <a:pPr lvl="1">
              <a:buFont typeface="System Font Regular" panose="020B0604020202020204" pitchFamily="34" charset="0"/>
              <a:buChar char="–"/>
            </a:pPr>
            <a:r>
              <a:rPr lang="en-US" sz="1800" dirty="0">
                <a:latin typeface="Noto Sans"/>
                <a:ea typeface="Noto Sans"/>
                <a:cs typeface="Noto Sans"/>
              </a:rPr>
              <a:t>A friend of a friend, named Miguel, (someone you do not know well) is experiencing mental health challenges. With a partner, use the worksheet to write a short reflection on how you would try to build rapport with this individual, focusing on using empathy and creating a supportive and non-judgmental environment. </a:t>
            </a:r>
          </a:p>
          <a:p>
            <a:pPr lvl="1">
              <a:buFont typeface="System Font Regular" panose="020B0604020202020204" pitchFamily="34" charset="0"/>
              <a:buChar char="–"/>
            </a:pPr>
            <a:endParaRPr lang="en-US" sz="1200" dirty="0">
              <a:latin typeface="Aptos"/>
            </a:endParaRPr>
          </a:p>
          <a:p>
            <a:endParaRPr lang="en-US" dirty="0"/>
          </a:p>
        </p:txBody>
      </p:sp>
      <p:sp>
        <p:nvSpPr>
          <p:cNvPr id="3" name="Title 2">
            <a:extLst>
              <a:ext uri="{FF2B5EF4-FFF2-40B4-BE49-F238E27FC236}">
                <a16:creationId xmlns:a16="http://schemas.microsoft.com/office/drawing/2014/main" id="{FBF3DD72-7B64-4E48-0078-532BE2C2EA52}"/>
              </a:ext>
            </a:extLst>
          </p:cNvPr>
          <p:cNvSpPr>
            <a:spLocks noGrp="1"/>
          </p:cNvSpPr>
          <p:nvPr>
            <p:ph type="title"/>
          </p:nvPr>
        </p:nvSpPr>
        <p:spPr/>
        <p:txBody>
          <a:bodyPr/>
          <a:lstStyle/>
          <a:p>
            <a:r>
              <a:rPr lang="en-US" dirty="0">
                <a:latin typeface="Noto Sans"/>
                <a:ea typeface="Noto Sans"/>
                <a:cs typeface="Noto Sans"/>
              </a:rPr>
              <a:t>Activity</a:t>
            </a:r>
            <a:endParaRPr lang="en-US" dirty="0"/>
          </a:p>
        </p:txBody>
      </p:sp>
      <p:pic>
        <p:nvPicPr>
          <p:cNvPr id="4" name="Picture 3" descr="A green outline of people holding hands&#10;&#10;AI-generated content may be incorrect.">
            <a:extLst>
              <a:ext uri="{FF2B5EF4-FFF2-40B4-BE49-F238E27FC236}">
                <a16:creationId xmlns:a16="http://schemas.microsoft.com/office/drawing/2014/main" id="{A27DCC90-D47E-67F3-A51A-95F1BFB079D2}"/>
              </a:ext>
            </a:extLst>
          </p:cNvPr>
          <p:cNvPicPr>
            <a:picLocks noChangeAspect="1"/>
          </p:cNvPicPr>
          <p:nvPr/>
        </p:nvPicPr>
        <p:blipFill>
          <a:blip r:embed="rId2"/>
          <a:stretch>
            <a:fillRect/>
          </a:stretch>
        </p:blipFill>
        <p:spPr>
          <a:xfrm>
            <a:off x="4983444" y="1286659"/>
            <a:ext cx="3286125" cy="3076575"/>
          </a:xfrm>
          <a:prstGeom prst="rect">
            <a:avLst/>
          </a:prstGeom>
        </p:spPr>
      </p:pic>
    </p:spTree>
    <p:extLst>
      <p:ext uri="{BB962C8B-B14F-4D97-AF65-F5344CB8AC3E}">
        <p14:creationId xmlns:p14="http://schemas.microsoft.com/office/powerpoint/2010/main" val="3723519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D341C1-ABE7-6E5B-7C08-061E86C7048D}"/>
              </a:ext>
            </a:extLst>
          </p:cNvPr>
          <p:cNvSpPr>
            <a:spLocks noGrp="1"/>
          </p:cNvSpPr>
          <p:nvPr>
            <p:ph type="title"/>
          </p:nvPr>
        </p:nvSpPr>
        <p:spPr/>
        <p:txBody>
          <a:bodyPr/>
          <a:lstStyle/>
          <a:p>
            <a:r>
              <a:rPr lang="en-US" dirty="0"/>
              <a:t>Module 2 Review</a:t>
            </a:r>
          </a:p>
        </p:txBody>
      </p:sp>
      <p:sp>
        <p:nvSpPr>
          <p:cNvPr id="3" name="Content Placeholder 2">
            <a:extLst>
              <a:ext uri="{FF2B5EF4-FFF2-40B4-BE49-F238E27FC236}">
                <a16:creationId xmlns:a16="http://schemas.microsoft.com/office/drawing/2014/main" id="{4C0CF410-334E-8DE9-B1A6-3C331E1DC83F}"/>
              </a:ext>
            </a:extLst>
          </p:cNvPr>
          <p:cNvSpPr>
            <a:spLocks noGrp="1"/>
          </p:cNvSpPr>
          <p:nvPr>
            <p:ph sz="half" idx="1"/>
          </p:nvPr>
        </p:nvSpPr>
        <p:spPr/>
        <p:txBody>
          <a:bodyPr vert="horz" lIns="91440" tIns="45720" rIns="91440" bIns="45720" rtlCol="0" anchor="t">
            <a:normAutofit/>
          </a:bodyPr>
          <a:lstStyle/>
          <a:p>
            <a:r>
              <a:rPr lang="en-US" dirty="0">
                <a:latin typeface="Noto Sans"/>
                <a:ea typeface="Noto Sans"/>
                <a:cs typeface="Noto Sans"/>
              </a:rPr>
              <a:t>Insert directions/link here</a:t>
            </a:r>
            <a:endParaRPr lang="en-US" dirty="0"/>
          </a:p>
        </p:txBody>
      </p:sp>
      <p:sp>
        <p:nvSpPr>
          <p:cNvPr id="4" name="Content Placeholder 3">
            <a:extLst>
              <a:ext uri="{FF2B5EF4-FFF2-40B4-BE49-F238E27FC236}">
                <a16:creationId xmlns:a16="http://schemas.microsoft.com/office/drawing/2014/main" id="{4808F249-66F6-05A7-AFAD-AF04CEDD1F6D}"/>
              </a:ext>
            </a:extLst>
          </p:cNvPr>
          <p:cNvSpPr>
            <a:spLocks noGrp="1"/>
          </p:cNvSpPr>
          <p:nvPr>
            <p:ph sz="half" idx="2"/>
          </p:nvPr>
        </p:nvSpPr>
        <p:spPr/>
        <p:txBody>
          <a:bodyPr/>
          <a:lstStyle/>
          <a:p>
            <a:endParaRPr lang="en-US"/>
          </a:p>
        </p:txBody>
      </p:sp>
    </p:spTree>
    <p:extLst>
      <p:ext uri="{BB962C8B-B14F-4D97-AF65-F5344CB8AC3E}">
        <p14:creationId xmlns:p14="http://schemas.microsoft.com/office/powerpoint/2010/main" val="39190724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7BBB08-4BAC-9898-1336-A668030CD1E8}"/>
              </a:ext>
            </a:extLst>
          </p:cNvPr>
          <p:cNvSpPr>
            <a:spLocks noGrp="1"/>
          </p:cNvSpPr>
          <p:nvPr>
            <p:ph type="title"/>
          </p:nvPr>
        </p:nvSpPr>
        <p:spPr/>
        <p:txBody>
          <a:bodyPr/>
          <a:lstStyle/>
          <a:p>
            <a:r>
              <a:rPr lang="en-US" dirty="0">
                <a:latin typeface="Noto Sans"/>
                <a:ea typeface="Noto Sans"/>
                <a:cs typeface="Noto Sans"/>
              </a:rPr>
              <a:t>Half-way Reflection (Written)</a:t>
            </a:r>
            <a:endParaRPr lang="en-US" dirty="0"/>
          </a:p>
        </p:txBody>
      </p:sp>
      <p:sp>
        <p:nvSpPr>
          <p:cNvPr id="3" name="Content Placeholder 2">
            <a:extLst>
              <a:ext uri="{FF2B5EF4-FFF2-40B4-BE49-F238E27FC236}">
                <a16:creationId xmlns:a16="http://schemas.microsoft.com/office/drawing/2014/main" id="{072C4BB6-E219-7E91-03FF-EA8FC5A92D28}"/>
              </a:ext>
            </a:extLst>
          </p:cNvPr>
          <p:cNvSpPr>
            <a:spLocks noGrp="1"/>
          </p:cNvSpPr>
          <p:nvPr>
            <p:ph sz="half" idx="1"/>
          </p:nvPr>
        </p:nvSpPr>
        <p:spPr/>
        <p:txBody>
          <a:bodyPr vert="horz" lIns="91440" tIns="45720" rIns="91440" bIns="45720" rtlCol="0" anchor="t">
            <a:normAutofit lnSpcReduction="10000"/>
          </a:bodyPr>
          <a:lstStyle/>
          <a:p>
            <a:r>
              <a:rPr lang="en-US" dirty="0">
                <a:latin typeface="Noto Sans"/>
                <a:ea typeface="Noto Sans"/>
                <a:cs typeface="Noto Sans"/>
              </a:rPr>
              <a:t>We are at the halfway remark for this program, so let's take some time to reflect. Use the following questions to guide your reflection:</a:t>
            </a:r>
            <a:endParaRPr lang="en-US" dirty="0"/>
          </a:p>
          <a:p>
            <a:pPr lvl="1">
              <a:buFont typeface="Courier New" panose="020B0604020202020204" pitchFamily="34" charset="0"/>
              <a:buChar char="o"/>
            </a:pPr>
            <a:r>
              <a:rPr lang="en-US" dirty="0">
                <a:latin typeface="Noto Sans"/>
                <a:ea typeface="Noto Sans"/>
                <a:cs typeface="Noto Sans"/>
              </a:rPr>
              <a:t>What are a few new things you have learned so far?</a:t>
            </a:r>
            <a:endParaRPr lang="en-US" dirty="0"/>
          </a:p>
          <a:p>
            <a:pPr lvl="1">
              <a:buFont typeface="Courier New" panose="020B0604020202020204" pitchFamily="34" charset="0"/>
              <a:buChar char="o"/>
            </a:pPr>
            <a:r>
              <a:rPr lang="en-US" dirty="0">
                <a:latin typeface="Noto Sans"/>
                <a:ea typeface="Noto Sans"/>
                <a:cs typeface="Noto Sans"/>
              </a:rPr>
              <a:t>What do you think is going well for the group?</a:t>
            </a:r>
            <a:endParaRPr lang="en-US" dirty="0"/>
          </a:p>
          <a:p>
            <a:pPr lvl="1">
              <a:buFont typeface="Courier New" panose="020B0604020202020204" pitchFamily="34" charset="0"/>
              <a:buChar char="o"/>
            </a:pPr>
            <a:r>
              <a:rPr lang="en-US" dirty="0">
                <a:latin typeface="Noto Sans"/>
                <a:ea typeface="Noto Sans"/>
                <a:cs typeface="Noto Sans"/>
              </a:rPr>
              <a:t>What has surprised you about this experience? Why?</a:t>
            </a:r>
          </a:p>
          <a:p>
            <a:pPr lvl="1">
              <a:buFont typeface="Courier New" panose="020B0604020202020204" pitchFamily="34" charset="0"/>
              <a:buChar char="o"/>
            </a:pPr>
            <a:r>
              <a:rPr lang="en-US" dirty="0">
                <a:latin typeface="Noto Sans"/>
                <a:ea typeface="Noto Sans"/>
                <a:cs typeface="Noto Sans"/>
              </a:rPr>
              <a:t>What could be improved to make the sessions more interesting?</a:t>
            </a:r>
            <a:endParaRPr lang="en-US" dirty="0"/>
          </a:p>
          <a:p>
            <a:pPr lvl="1">
              <a:buFont typeface="Courier New" panose="020B0604020202020204" pitchFamily="34" charset="0"/>
              <a:buChar char="o"/>
            </a:pPr>
            <a:r>
              <a:rPr lang="en-US" dirty="0">
                <a:latin typeface="Noto Sans"/>
                <a:ea typeface="Noto Sans"/>
                <a:cs typeface="Noto Sans"/>
              </a:rPr>
              <a:t>What goals do you have for yourself for the 2nd half of this curriculum?</a:t>
            </a:r>
            <a:endParaRPr lang="en-US" dirty="0"/>
          </a:p>
        </p:txBody>
      </p:sp>
      <p:pic>
        <p:nvPicPr>
          <p:cNvPr id="5" name="Picture 4" descr="Pen and Paper: The Benefits of Physical Note Taking">
            <a:extLst>
              <a:ext uri="{FF2B5EF4-FFF2-40B4-BE49-F238E27FC236}">
                <a16:creationId xmlns:a16="http://schemas.microsoft.com/office/drawing/2014/main" id="{E7D4EF14-EA54-2AC2-AA11-618DD96D09B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564771" y="1300595"/>
            <a:ext cx="3946813" cy="3018558"/>
          </a:xfrm>
          <a:prstGeom prst="rect">
            <a:avLst/>
          </a:prstGeom>
        </p:spPr>
      </p:pic>
    </p:spTree>
    <p:extLst>
      <p:ext uri="{BB962C8B-B14F-4D97-AF65-F5344CB8AC3E}">
        <p14:creationId xmlns:p14="http://schemas.microsoft.com/office/powerpoint/2010/main" val="24258222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E14DFD-4566-8834-DB79-F4270E306BFB}"/>
              </a:ext>
            </a:extLst>
          </p:cNvPr>
          <p:cNvSpPr>
            <a:spLocks noGrp="1"/>
          </p:cNvSpPr>
          <p:nvPr>
            <p:ph type="title"/>
          </p:nvPr>
        </p:nvSpPr>
        <p:spPr/>
        <p:txBody>
          <a:bodyPr/>
          <a:lstStyle/>
          <a:p>
            <a:r>
              <a:rPr lang="en-US" dirty="0">
                <a:latin typeface="Noto Sans"/>
                <a:ea typeface="Noto Sans"/>
                <a:cs typeface="Noto Sans"/>
              </a:rPr>
              <a:t>See you next session!</a:t>
            </a:r>
            <a:endParaRPr lang="en-US" dirty="0"/>
          </a:p>
        </p:txBody>
      </p:sp>
      <p:sp>
        <p:nvSpPr>
          <p:cNvPr id="3" name="Subtitle 2">
            <a:extLst>
              <a:ext uri="{FF2B5EF4-FFF2-40B4-BE49-F238E27FC236}">
                <a16:creationId xmlns:a16="http://schemas.microsoft.com/office/drawing/2014/main" id="{F30A5552-835C-6CD7-C49C-5BD3AC6EABA6}"/>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4405254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B3DA572-CF0A-AB2C-7EED-487D6FDCA0D7}"/>
              </a:ext>
            </a:extLst>
          </p:cNvPr>
          <p:cNvSpPr>
            <a:spLocks noGrp="1"/>
          </p:cNvSpPr>
          <p:nvPr>
            <p:ph type="body" sz="quarter" idx="10"/>
          </p:nvPr>
        </p:nvSpPr>
        <p:spPr>
          <a:xfrm>
            <a:off x="1249680" y="944880"/>
            <a:ext cx="6644640" cy="3159760"/>
          </a:xfrm>
          <a:noFill/>
          <a:ln>
            <a:noFill/>
          </a:ln>
        </p:spPr>
        <p:style>
          <a:lnRef idx="0">
            <a:scrgbClr r="0" g="0" b="0"/>
          </a:lnRef>
          <a:fillRef idx="0">
            <a:scrgbClr r="0" g="0" b="0"/>
          </a:fillRef>
          <a:effectRef idx="0">
            <a:scrgbClr r="0" g="0" b="0"/>
          </a:effectRef>
          <a:fontRef idx="minor">
            <a:schemeClr val="dk1"/>
          </a:fontRef>
        </p:style>
        <p:txBody>
          <a:bodyPr>
            <a:noAutofit/>
          </a:bodyPr>
          <a:lstStyle/>
          <a:p>
            <a:pPr algn="ctr"/>
            <a:r>
              <a:rPr lang="en-US" sz="1400" dirty="0"/>
              <a:t>NIWL Registered Apprenticeships are supported by the Employment Training Administration of the U.S. Department of Labor as part of an ABA2 grant award totaling $8 million with 0% financed from non-governmental sources.</a:t>
            </a:r>
          </a:p>
          <a:p>
            <a:endParaRPr lang="en-US" sz="1400" dirty="0"/>
          </a:p>
          <a:p>
            <a:pPr algn="ctr"/>
            <a:r>
              <a:rPr lang="en-US" sz="1400" dirty="0"/>
              <a:t>This workforce product was funded by a grant awarded by the U.S. Department of Labor (DOL)’s Employment and Training Administration. The product was created by the recipient and does not necessarily reflect the official position of DOL. DOL makes no guarantees, warranties, or assurances of any kind, express or implied, with respect to such information, including any information on linked sites and including, but not limited to, accuracy of the information or its completeness, timeliness, usefulness, adequacy, continued availability, or ownership. This product is copyrighted by the institution that created it.</a:t>
            </a:r>
          </a:p>
        </p:txBody>
      </p:sp>
    </p:spTree>
    <p:extLst>
      <p:ext uri="{BB962C8B-B14F-4D97-AF65-F5344CB8AC3E}">
        <p14:creationId xmlns:p14="http://schemas.microsoft.com/office/powerpoint/2010/main" val="34746684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F55885D-E8F7-C927-8B35-839D5CC2AF7D}"/>
              </a:ext>
            </a:extLst>
          </p:cNvPr>
          <p:cNvSpPr>
            <a:spLocks noGrp="1"/>
          </p:cNvSpPr>
          <p:nvPr>
            <p:ph type="title"/>
          </p:nvPr>
        </p:nvSpPr>
        <p:spPr>
          <a:xfrm>
            <a:off x="2635568" y="-858916"/>
            <a:ext cx="7200900" cy="2139553"/>
          </a:xfrm>
        </p:spPr>
        <p:txBody>
          <a:bodyPr>
            <a:normAutofit/>
          </a:bodyPr>
          <a:lstStyle/>
          <a:p>
            <a:r>
              <a:rPr lang="en-US" sz="2800" dirty="0">
                <a:latin typeface="Noto Sans"/>
                <a:ea typeface="Noto Sans"/>
                <a:cs typeface="Noto Sans"/>
              </a:rPr>
              <a:t>Our Community Norms </a:t>
            </a:r>
          </a:p>
        </p:txBody>
      </p:sp>
      <p:sp>
        <p:nvSpPr>
          <p:cNvPr id="2" name="Content Placeholder 1">
            <a:extLst>
              <a:ext uri="{FF2B5EF4-FFF2-40B4-BE49-F238E27FC236}">
                <a16:creationId xmlns:a16="http://schemas.microsoft.com/office/drawing/2014/main" id="{1B054398-76EA-8233-C812-D6D4884F50B1}"/>
              </a:ext>
            </a:extLst>
          </p:cNvPr>
          <p:cNvSpPr>
            <a:spLocks noGrp="1"/>
          </p:cNvSpPr>
          <p:nvPr>
            <p:ph type="body" idx="1"/>
          </p:nvPr>
        </p:nvSpPr>
        <p:spPr>
          <a:xfrm>
            <a:off x="601028" y="1552338"/>
            <a:ext cx="3230880" cy="2710100"/>
          </a:xfrm>
        </p:spPr>
        <p:txBody>
          <a:bodyPr vert="horz" lIns="91440" tIns="45720" rIns="91440" bIns="45720" rtlCol="0" anchor="t">
            <a:normAutofit fontScale="92500"/>
          </a:bodyPr>
          <a:lstStyle/>
          <a:p>
            <a:pPr marL="285750" indent="-285750">
              <a:buChar char="•"/>
            </a:pPr>
            <a:r>
              <a:rPr lang="en-US" sz="1600" dirty="0">
                <a:latin typeface="Noto Sans"/>
                <a:ea typeface="Noto Sans"/>
                <a:cs typeface="Noto Sans"/>
              </a:rPr>
              <a:t>Navigator will copy and paste the community norms on this slide that are agreed upon by the entire group in Session 1.</a:t>
            </a:r>
            <a:endParaRPr lang="en-US"/>
          </a:p>
          <a:p>
            <a:pPr marL="285750" indent="-285750">
              <a:buChar char="•"/>
            </a:pPr>
            <a:r>
              <a:rPr lang="en-US" sz="1600">
                <a:latin typeface="Noto Sans"/>
                <a:ea typeface="Noto Sans"/>
                <a:cs typeface="Noto Sans"/>
              </a:rPr>
              <a:t> Navigator will display </a:t>
            </a:r>
            <a:r>
              <a:rPr lang="en-US" sz="1600" dirty="0">
                <a:latin typeface="Noto Sans"/>
                <a:ea typeface="Noto Sans"/>
                <a:cs typeface="Noto Sans"/>
              </a:rPr>
              <a:t>community norms at the beginning of each session and ask group if they're still OK with them, or if they want to add/change anything.</a:t>
            </a:r>
          </a:p>
          <a:p>
            <a:pPr marL="171450" indent="-171450">
              <a:buChar char="•"/>
            </a:pPr>
            <a:endParaRPr lang="en-US" sz="1000" dirty="0">
              <a:latin typeface="Noto Sans"/>
              <a:ea typeface="Noto Sans"/>
              <a:cs typeface="Noto Sans"/>
            </a:endParaRPr>
          </a:p>
        </p:txBody>
      </p:sp>
      <p:sp>
        <p:nvSpPr>
          <p:cNvPr id="5" name="Content Placeholder 1">
            <a:extLst>
              <a:ext uri="{FF2B5EF4-FFF2-40B4-BE49-F238E27FC236}">
                <a16:creationId xmlns:a16="http://schemas.microsoft.com/office/drawing/2014/main" id="{D86023A7-5D26-D45D-CBD7-49E3C609D910}"/>
              </a:ext>
            </a:extLst>
          </p:cNvPr>
          <p:cNvSpPr txBox="1">
            <a:spLocks/>
          </p:cNvSpPr>
          <p:nvPr/>
        </p:nvSpPr>
        <p:spPr>
          <a:xfrm>
            <a:off x="4443830" y="1552261"/>
            <a:ext cx="3321935" cy="2974501"/>
          </a:xfrm>
          <a:prstGeom prst="rect">
            <a:avLst/>
          </a:prstGeom>
        </p:spPr>
        <p:txBody>
          <a:bodyPr vert="horz" lIns="91440" tIns="45720" rIns="91440" bIns="45720" rtlCol="0" anchor="t">
            <a:normAutofit/>
          </a:bodyPr>
          <a:lstStyle>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8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System Font Regular"/>
              <a:buChar char="–"/>
              <a:defRPr sz="15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35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Tx/>
              <a:buFont typeface="Arial" panose="020B0604020202020204" pitchFamily="34" charset="0"/>
              <a:buChar char="•"/>
              <a:defRPr sz="12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Tx/>
              <a:buFont typeface="System Font Regular"/>
              <a:buChar char="–"/>
              <a:defRPr sz="12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a:latin typeface="Noto Sans"/>
                <a:ea typeface="Noto Sans"/>
                <a:cs typeface="Noto Sans"/>
              </a:rPr>
              <a:t> </a:t>
            </a:r>
            <a:endParaRPr lang="en-US">
              <a:latin typeface="Noto Sans"/>
              <a:ea typeface="Noto Sans"/>
              <a:cs typeface="Noto Sans"/>
            </a:endParaRPr>
          </a:p>
          <a:p>
            <a:r>
              <a:rPr lang="en-US" dirty="0">
                <a:latin typeface="Noto Sans"/>
                <a:ea typeface="Noto Sans"/>
                <a:cs typeface="Noto Sans"/>
              </a:rPr>
              <a:t>  </a:t>
            </a:r>
          </a:p>
          <a:p>
            <a:r>
              <a:rPr lang="en-US" dirty="0">
                <a:latin typeface="Noto Sans"/>
                <a:ea typeface="Noto Sans"/>
                <a:cs typeface="Noto Sans"/>
              </a:rPr>
              <a:t>  </a:t>
            </a:r>
          </a:p>
          <a:p>
            <a:r>
              <a:rPr lang="en-US" dirty="0">
                <a:latin typeface="Noto Sans"/>
                <a:ea typeface="Noto Sans"/>
                <a:cs typeface="Noto Sans"/>
              </a:rPr>
              <a:t>  </a:t>
            </a:r>
          </a:p>
          <a:p>
            <a:r>
              <a:rPr lang="en-US" dirty="0">
                <a:latin typeface="Noto Sans"/>
                <a:ea typeface="Noto Sans"/>
                <a:cs typeface="Noto Sans"/>
              </a:rPr>
              <a:t>  </a:t>
            </a:r>
          </a:p>
        </p:txBody>
      </p:sp>
    </p:spTree>
    <p:extLst>
      <p:ext uri="{BB962C8B-B14F-4D97-AF65-F5344CB8AC3E}">
        <p14:creationId xmlns:p14="http://schemas.microsoft.com/office/powerpoint/2010/main" val="12387338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9178A2-80AA-D502-0F0E-2A6E5E97E20E}"/>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7B15054-C889-F28F-6805-461571744FA3}"/>
              </a:ext>
            </a:extLst>
          </p:cNvPr>
          <p:cNvSpPr>
            <a:spLocks noGrp="1"/>
          </p:cNvSpPr>
          <p:nvPr>
            <p:ph idx="1"/>
          </p:nvPr>
        </p:nvSpPr>
        <p:spPr/>
        <p:txBody>
          <a:bodyPr vert="horz" lIns="91440" tIns="45720" rIns="91440" bIns="45720" rtlCol="0" anchor="t">
            <a:normAutofit/>
          </a:bodyPr>
          <a:lstStyle/>
          <a:p>
            <a:r>
              <a:rPr lang="en-US" dirty="0">
                <a:latin typeface="Noto Sans"/>
                <a:ea typeface="Noto Sans"/>
                <a:cs typeface="Noto Sans"/>
              </a:rPr>
              <a:t>Navigator will pick an Icebreaker of their choosing and write the instructions on this slide. </a:t>
            </a:r>
          </a:p>
        </p:txBody>
      </p:sp>
      <p:sp>
        <p:nvSpPr>
          <p:cNvPr id="3" name="Title 2">
            <a:extLst>
              <a:ext uri="{FF2B5EF4-FFF2-40B4-BE49-F238E27FC236}">
                <a16:creationId xmlns:a16="http://schemas.microsoft.com/office/drawing/2014/main" id="{5218D132-F32B-72DF-01DC-D340F5BFB991}"/>
              </a:ext>
            </a:extLst>
          </p:cNvPr>
          <p:cNvSpPr>
            <a:spLocks noGrp="1"/>
          </p:cNvSpPr>
          <p:nvPr>
            <p:ph type="title"/>
          </p:nvPr>
        </p:nvSpPr>
        <p:spPr/>
        <p:txBody>
          <a:bodyPr/>
          <a:lstStyle/>
          <a:p>
            <a:r>
              <a:rPr lang="en-US" dirty="0">
                <a:latin typeface="Noto Sans"/>
                <a:ea typeface="Noto Sans"/>
                <a:cs typeface="Noto Sans"/>
              </a:rPr>
              <a:t>Icebreaker - Instructions</a:t>
            </a:r>
            <a:endParaRPr lang="en-US" dirty="0"/>
          </a:p>
        </p:txBody>
      </p:sp>
    </p:spTree>
    <p:extLst>
      <p:ext uri="{BB962C8B-B14F-4D97-AF65-F5344CB8AC3E}">
        <p14:creationId xmlns:p14="http://schemas.microsoft.com/office/powerpoint/2010/main" val="4931268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935C6B-BF4E-1BFF-1E1E-8A3C17C6EE32}"/>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BE43008-B5A3-C29A-0107-46FC15704435}"/>
              </a:ext>
            </a:extLst>
          </p:cNvPr>
          <p:cNvSpPr>
            <a:spLocks noGrp="1"/>
          </p:cNvSpPr>
          <p:nvPr>
            <p:ph idx="1"/>
          </p:nvPr>
        </p:nvSpPr>
        <p:spPr>
          <a:xfrm>
            <a:off x="630936" y="923370"/>
            <a:ext cx="7886700" cy="3291840"/>
          </a:xfrm>
        </p:spPr>
        <p:txBody>
          <a:bodyPr vert="horz" lIns="91440" tIns="45720" rIns="91440" bIns="45720" rtlCol="0" anchor="t">
            <a:normAutofit/>
          </a:bodyPr>
          <a:lstStyle/>
          <a:p>
            <a:r>
              <a:rPr lang="en-US" sz="1400" dirty="0">
                <a:latin typeface="Noto Sans"/>
                <a:ea typeface="Noto Sans"/>
                <a:cs typeface="Noto Sans"/>
              </a:rPr>
              <a:t>What terms and concepts do you remember from Sessions 6-7? You will have a minute to write down as many as you can remember, with the help of your team.</a:t>
            </a:r>
            <a:endParaRPr lang="en-US" sz="1600" dirty="0"/>
          </a:p>
        </p:txBody>
      </p:sp>
      <p:sp>
        <p:nvSpPr>
          <p:cNvPr id="3" name="Title 2">
            <a:extLst>
              <a:ext uri="{FF2B5EF4-FFF2-40B4-BE49-F238E27FC236}">
                <a16:creationId xmlns:a16="http://schemas.microsoft.com/office/drawing/2014/main" id="{9E74A53D-D142-7118-D74D-DFF985088EDE}"/>
              </a:ext>
            </a:extLst>
          </p:cNvPr>
          <p:cNvSpPr>
            <a:spLocks noGrp="1"/>
          </p:cNvSpPr>
          <p:nvPr>
            <p:ph type="title"/>
          </p:nvPr>
        </p:nvSpPr>
        <p:spPr/>
        <p:txBody>
          <a:bodyPr>
            <a:normAutofit fontScale="90000"/>
          </a:bodyPr>
          <a:lstStyle/>
          <a:p>
            <a:r>
              <a:rPr lang="en-US" dirty="0">
                <a:latin typeface="Noto Sans"/>
                <a:ea typeface="Noto Sans"/>
                <a:cs typeface="Noto Sans"/>
              </a:rPr>
              <a:t>Review from Sessions 6-7: Minute to Win It (Round 1)</a:t>
            </a:r>
            <a:endParaRPr lang="en-US" dirty="0"/>
          </a:p>
        </p:txBody>
      </p:sp>
      <p:sp>
        <p:nvSpPr>
          <p:cNvPr id="4" name="TextBox 3">
            <a:extLst>
              <a:ext uri="{FF2B5EF4-FFF2-40B4-BE49-F238E27FC236}">
                <a16:creationId xmlns:a16="http://schemas.microsoft.com/office/drawing/2014/main" id="{F54487DE-659B-DD12-1B87-E0BFFF872301}"/>
              </a:ext>
            </a:extLst>
          </p:cNvPr>
          <p:cNvSpPr txBox="1"/>
          <p:nvPr/>
        </p:nvSpPr>
        <p:spPr>
          <a:xfrm>
            <a:off x="349771" y="1493858"/>
            <a:ext cx="147637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latin typeface="Noto Sans"/>
                <a:ea typeface="Noto Sans"/>
                <a:cs typeface="Noto Sans"/>
              </a:rPr>
              <a:t>Team 1:</a:t>
            </a:r>
            <a:endParaRPr lang="en-US" dirty="0">
              <a:latin typeface="Arial"/>
              <a:ea typeface="Noto Sans"/>
              <a:cs typeface="Arial"/>
            </a:endParaRPr>
          </a:p>
        </p:txBody>
      </p:sp>
      <p:sp>
        <p:nvSpPr>
          <p:cNvPr id="5" name="TextBox 4">
            <a:extLst>
              <a:ext uri="{FF2B5EF4-FFF2-40B4-BE49-F238E27FC236}">
                <a16:creationId xmlns:a16="http://schemas.microsoft.com/office/drawing/2014/main" id="{FAE58A2B-2563-2E45-232A-24600011DFE3}"/>
              </a:ext>
            </a:extLst>
          </p:cNvPr>
          <p:cNvSpPr txBox="1"/>
          <p:nvPr/>
        </p:nvSpPr>
        <p:spPr>
          <a:xfrm>
            <a:off x="6035835" y="1493857"/>
            <a:ext cx="147637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latin typeface="Noto Sans"/>
                <a:ea typeface="Noto Sans"/>
                <a:cs typeface="Noto Sans"/>
              </a:rPr>
              <a:t>Team 2:</a:t>
            </a:r>
            <a:endParaRPr lang="en-US" dirty="0">
              <a:latin typeface="Arial"/>
              <a:ea typeface="Noto Sans"/>
              <a:cs typeface="Arial"/>
            </a:endParaRPr>
          </a:p>
        </p:txBody>
      </p:sp>
      <p:cxnSp>
        <p:nvCxnSpPr>
          <p:cNvPr id="6" name="Straight Arrow Connector 5">
            <a:extLst>
              <a:ext uri="{FF2B5EF4-FFF2-40B4-BE49-F238E27FC236}">
                <a16:creationId xmlns:a16="http://schemas.microsoft.com/office/drawing/2014/main" id="{2306A658-1AE3-2F87-B66E-A94F1487953F}"/>
              </a:ext>
            </a:extLst>
          </p:cNvPr>
          <p:cNvCxnSpPr/>
          <p:nvPr/>
        </p:nvCxnSpPr>
        <p:spPr>
          <a:xfrm>
            <a:off x="4298192" y="1494105"/>
            <a:ext cx="3567" cy="3451296"/>
          </a:xfrm>
          <a:prstGeom prst="straightConnector1">
            <a:avLst/>
          </a:prstGeom>
          <a:ln>
            <a:solidFill>
              <a:srgbClr val="F37321"/>
            </a:solidFill>
          </a:ln>
        </p:spPr>
        <p:style>
          <a:lnRef idx="2">
            <a:schemeClr val="accent6"/>
          </a:lnRef>
          <a:fillRef idx="0">
            <a:schemeClr val="accent6"/>
          </a:fillRef>
          <a:effectRef idx="1">
            <a:schemeClr val="accent6"/>
          </a:effectRef>
          <a:fontRef idx="minor">
            <a:schemeClr val="tx1"/>
          </a:fontRef>
        </p:style>
      </p:cxnSp>
    </p:spTree>
    <p:extLst>
      <p:ext uri="{BB962C8B-B14F-4D97-AF65-F5344CB8AC3E}">
        <p14:creationId xmlns:p14="http://schemas.microsoft.com/office/powerpoint/2010/main" val="37370063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4CED3B-B9AA-8DBD-F571-375675E3AE38}"/>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212DD99-5793-1E0D-03AF-B5DAE04194AB}"/>
              </a:ext>
            </a:extLst>
          </p:cNvPr>
          <p:cNvSpPr>
            <a:spLocks noGrp="1"/>
          </p:cNvSpPr>
          <p:nvPr>
            <p:ph idx="1"/>
          </p:nvPr>
        </p:nvSpPr>
        <p:spPr>
          <a:xfrm>
            <a:off x="630936" y="923370"/>
            <a:ext cx="7886700" cy="3291840"/>
          </a:xfrm>
        </p:spPr>
        <p:txBody>
          <a:bodyPr vert="horz" lIns="91440" tIns="45720" rIns="91440" bIns="45720" rtlCol="0" anchor="t">
            <a:normAutofit/>
          </a:bodyPr>
          <a:lstStyle/>
          <a:p>
            <a:r>
              <a:rPr lang="en-US" sz="1400" dirty="0">
                <a:latin typeface="Noto Sans"/>
                <a:ea typeface="Noto Sans"/>
                <a:cs typeface="Noto Sans"/>
              </a:rPr>
              <a:t>What terms and concepts do you remember from Sessions 6-7? You will have a minute to write down as many as you can remember, with the help of your team.</a:t>
            </a:r>
            <a:endParaRPr lang="en-US" sz="1600" dirty="0"/>
          </a:p>
        </p:txBody>
      </p:sp>
      <p:sp>
        <p:nvSpPr>
          <p:cNvPr id="3" name="Title 2">
            <a:extLst>
              <a:ext uri="{FF2B5EF4-FFF2-40B4-BE49-F238E27FC236}">
                <a16:creationId xmlns:a16="http://schemas.microsoft.com/office/drawing/2014/main" id="{D6532DBD-AF6F-A18E-CF4E-FB97C594D543}"/>
              </a:ext>
            </a:extLst>
          </p:cNvPr>
          <p:cNvSpPr>
            <a:spLocks noGrp="1"/>
          </p:cNvSpPr>
          <p:nvPr>
            <p:ph type="title"/>
          </p:nvPr>
        </p:nvSpPr>
        <p:spPr/>
        <p:txBody>
          <a:bodyPr>
            <a:normAutofit fontScale="90000"/>
          </a:bodyPr>
          <a:lstStyle/>
          <a:p>
            <a:r>
              <a:rPr lang="en-US" dirty="0">
                <a:latin typeface="Noto Sans"/>
                <a:ea typeface="Noto Sans"/>
                <a:cs typeface="Noto Sans"/>
              </a:rPr>
              <a:t>Review from Sessions 6-7: Minute to Win It (Round 2)</a:t>
            </a:r>
            <a:endParaRPr lang="en-US" dirty="0"/>
          </a:p>
        </p:txBody>
      </p:sp>
      <p:sp>
        <p:nvSpPr>
          <p:cNvPr id="4" name="TextBox 3">
            <a:extLst>
              <a:ext uri="{FF2B5EF4-FFF2-40B4-BE49-F238E27FC236}">
                <a16:creationId xmlns:a16="http://schemas.microsoft.com/office/drawing/2014/main" id="{A21D482F-4581-B624-B2F8-C63BB160F785}"/>
              </a:ext>
            </a:extLst>
          </p:cNvPr>
          <p:cNvSpPr txBox="1"/>
          <p:nvPr/>
        </p:nvSpPr>
        <p:spPr>
          <a:xfrm>
            <a:off x="349771" y="1493858"/>
            <a:ext cx="147637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latin typeface="Noto Sans"/>
                <a:ea typeface="Noto Sans"/>
                <a:cs typeface="Noto Sans"/>
              </a:rPr>
              <a:t>Team 1:</a:t>
            </a:r>
            <a:endParaRPr lang="en-US" dirty="0">
              <a:latin typeface="Arial"/>
              <a:ea typeface="Noto Sans"/>
              <a:cs typeface="Arial"/>
            </a:endParaRPr>
          </a:p>
        </p:txBody>
      </p:sp>
      <p:sp>
        <p:nvSpPr>
          <p:cNvPr id="5" name="TextBox 4">
            <a:extLst>
              <a:ext uri="{FF2B5EF4-FFF2-40B4-BE49-F238E27FC236}">
                <a16:creationId xmlns:a16="http://schemas.microsoft.com/office/drawing/2014/main" id="{E1B797B0-CA1F-7760-2F42-BC59F4CE8F81}"/>
              </a:ext>
            </a:extLst>
          </p:cNvPr>
          <p:cNvSpPr txBox="1"/>
          <p:nvPr/>
        </p:nvSpPr>
        <p:spPr>
          <a:xfrm>
            <a:off x="6035835" y="1493857"/>
            <a:ext cx="147637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latin typeface="Noto Sans"/>
                <a:ea typeface="Noto Sans"/>
                <a:cs typeface="Noto Sans"/>
              </a:rPr>
              <a:t>Team 2:</a:t>
            </a:r>
            <a:endParaRPr lang="en-US" dirty="0">
              <a:latin typeface="Arial"/>
              <a:ea typeface="Noto Sans"/>
              <a:cs typeface="Arial"/>
            </a:endParaRPr>
          </a:p>
        </p:txBody>
      </p:sp>
      <p:cxnSp>
        <p:nvCxnSpPr>
          <p:cNvPr id="6" name="Straight Arrow Connector 5">
            <a:extLst>
              <a:ext uri="{FF2B5EF4-FFF2-40B4-BE49-F238E27FC236}">
                <a16:creationId xmlns:a16="http://schemas.microsoft.com/office/drawing/2014/main" id="{88E38A83-C687-1521-0D91-808A240F797E}"/>
              </a:ext>
            </a:extLst>
          </p:cNvPr>
          <p:cNvCxnSpPr/>
          <p:nvPr/>
        </p:nvCxnSpPr>
        <p:spPr>
          <a:xfrm>
            <a:off x="4298192" y="1494105"/>
            <a:ext cx="3567" cy="3451296"/>
          </a:xfrm>
          <a:prstGeom prst="straightConnector1">
            <a:avLst/>
          </a:prstGeom>
          <a:ln>
            <a:solidFill>
              <a:srgbClr val="F37321"/>
            </a:solidFill>
          </a:ln>
        </p:spPr>
        <p:style>
          <a:lnRef idx="2">
            <a:schemeClr val="accent6"/>
          </a:lnRef>
          <a:fillRef idx="0">
            <a:schemeClr val="accent6"/>
          </a:fillRef>
          <a:effectRef idx="1">
            <a:schemeClr val="accent6"/>
          </a:effectRef>
          <a:fontRef idx="minor">
            <a:schemeClr val="tx1"/>
          </a:fontRef>
        </p:style>
      </p:cxnSp>
    </p:spTree>
    <p:extLst>
      <p:ext uri="{BB962C8B-B14F-4D97-AF65-F5344CB8AC3E}">
        <p14:creationId xmlns:p14="http://schemas.microsoft.com/office/powerpoint/2010/main" val="11156314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858713-7111-1D49-537A-D6D99CEC486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62DA53F-BCD9-5DE1-8D4E-17C4F763616E}"/>
              </a:ext>
            </a:extLst>
          </p:cNvPr>
          <p:cNvSpPr>
            <a:spLocks noGrp="1"/>
          </p:cNvSpPr>
          <p:nvPr>
            <p:ph type="title"/>
          </p:nvPr>
        </p:nvSpPr>
        <p:spPr>
          <a:xfrm>
            <a:off x="623888" y="1282304"/>
            <a:ext cx="7461330" cy="1544531"/>
          </a:xfrm>
        </p:spPr>
        <p:txBody>
          <a:bodyPr/>
          <a:lstStyle/>
          <a:p>
            <a:r>
              <a:rPr lang="en-US" dirty="0">
                <a:latin typeface="Noto Sans"/>
                <a:ea typeface="Noto Sans"/>
                <a:cs typeface="Noto Sans"/>
              </a:rPr>
              <a:t>Module 2.4 - Conflict Resolution - Continued</a:t>
            </a:r>
            <a:endParaRPr lang="en-US" dirty="0"/>
          </a:p>
        </p:txBody>
      </p:sp>
      <p:sp>
        <p:nvSpPr>
          <p:cNvPr id="2" name="Content Placeholder 1">
            <a:extLst>
              <a:ext uri="{FF2B5EF4-FFF2-40B4-BE49-F238E27FC236}">
                <a16:creationId xmlns:a16="http://schemas.microsoft.com/office/drawing/2014/main" id="{4F1E67E6-A826-8F1C-7538-024EB1CA4415}"/>
              </a:ext>
            </a:extLst>
          </p:cNvPr>
          <p:cNvSpPr>
            <a:spLocks noGrp="1"/>
          </p:cNvSpPr>
          <p:nvPr>
            <p:ph type="body" idx="1"/>
          </p:nvPr>
        </p:nvSpPr>
        <p:spPr>
          <a:xfrm>
            <a:off x="623888" y="2830650"/>
            <a:ext cx="4545958" cy="505435"/>
          </a:xfrm>
        </p:spPr>
        <p:txBody>
          <a:bodyPr vert="horz" lIns="91440" tIns="45720" rIns="91440" bIns="45720" rtlCol="0" anchor="t">
            <a:noAutofit/>
          </a:bodyPr>
          <a:lstStyle/>
          <a:p>
            <a:pPr>
              <a:lnSpc>
                <a:spcPct val="120000"/>
              </a:lnSpc>
            </a:pPr>
            <a:r>
              <a:rPr lang="en-US" sz="1500" dirty="0">
                <a:latin typeface="Noto Sans"/>
                <a:ea typeface="Noto Sans"/>
                <a:cs typeface="Noto Sans"/>
              </a:rPr>
              <a:t>Developing Strategies for Managing Conflict and De-escalating Challenging Situations</a:t>
            </a:r>
            <a:endParaRPr lang="en-US" sz="1500"/>
          </a:p>
        </p:txBody>
      </p:sp>
    </p:spTree>
    <p:extLst>
      <p:ext uri="{BB962C8B-B14F-4D97-AF65-F5344CB8AC3E}">
        <p14:creationId xmlns:p14="http://schemas.microsoft.com/office/powerpoint/2010/main" val="22490937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792C6F3-1FF8-243E-289E-D8EEA572505E}"/>
              </a:ext>
            </a:extLst>
          </p:cNvPr>
          <p:cNvSpPr>
            <a:spLocks noGrp="1"/>
          </p:cNvSpPr>
          <p:nvPr>
            <p:ph idx="1"/>
          </p:nvPr>
        </p:nvSpPr>
        <p:spPr>
          <a:xfrm>
            <a:off x="384974" y="1285079"/>
            <a:ext cx="4399827" cy="3241201"/>
          </a:xfrm>
        </p:spPr>
        <p:txBody>
          <a:bodyPr vert="horz" lIns="91440" tIns="45720" rIns="91440" bIns="45720" rtlCol="0" anchor="t">
            <a:normAutofit lnSpcReduction="10000"/>
          </a:bodyPr>
          <a:lstStyle/>
          <a:p>
            <a:r>
              <a:rPr lang="en-US" b="1" dirty="0">
                <a:latin typeface="Noto Sans"/>
                <a:ea typeface="Noto Sans"/>
                <a:cs typeface="Noto Sans"/>
              </a:rPr>
              <a:t>Conflict Resolution:</a:t>
            </a:r>
            <a:r>
              <a:rPr lang="en-US" dirty="0">
                <a:latin typeface="Noto Sans"/>
                <a:ea typeface="Noto Sans"/>
                <a:cs typeface="Noto Sans"/>
              </a:rPr>
              <a:t> The process of addressing disputes and finding mutually acceptable solutions while maintaining respect and understanding among all parties.</a:t>
            </a:r>
          </a:p>
          <a:p>
            <a:endParaRPr lang="en-US" dirty="0"/>
          </a:p>
          <a:p>
            <a:r>
              <a:rPr lang="en-US" b="1" dirty="0">
                <a:latin typeface="Noto Sans"/>
                <a:ea typeface="Noto Sans"/>
                <a:cs typeface="Noto Sans"/>
              </a:rPr>
              <a:t>Building Rapport:</a:t>
            </a:r>
            <a:r>
              <a:rPr lang="en-US" dirty="0">
                <a:latin typeface="Noto Sans"/>
                <a:ea typeface="Noto Sans"/>
                <a:cs typeface="Noto Sans"/>
              </a:rPr>
              <a:t> Creating a trusting, respectful, and empathetic connection with others, particularly those experiencing mental health challenges.</a:t>
            </a:r>
          </a:p>
          <a:p>
            <a:endParaRPr lang="en-US" dirty="0"/>
          </a:p>
        </p:txBody>
      </p:sp>
      <p:sp>
        <p:nvSpPr>
          <p:cNvPr id="3" name="Title 2">
            <a:extLst>
              <a:ext uri="{FF2B5EF4-FFF2-40B4-BE49-F238E27FC236}">
                <a16:creationId xmlns:a16="http://schemas.microsoft.com/office/drawing/2014/main" id="{86BD29D0-515E-1831-7654-B4BD96932DED}"/>
              </a:ext>
            </a:extLst>
          </p:cNvPr>
          <p:cNvSpPr>
            <a:spLocks noGrp="1"/>
          </p:cNvSpPr>
          <p:nvPr>
            <p:ph type="title"/>
          </p:nvPr>
        </p:nvSpPr>
        <p:spPr/>
        <p:txBody>
          <a:bodyPr/>
          <a:lstStyle/>
          <a:p>
            <a:r>
              <a:rPr lang="en-US" dirty="0">
                <a:latin typeface="Noto Sans"/>
                <a:ea typeface="Noto Sans"/>
                <a:cs typeface="Noto Sans"/>
              </a:rPr>
              <a:t>Conflict Resolution and Rapport Building</a:t>
            </a:r>
            <a:endParaRPr lang="en-US" dirty="0"/>
          </a:p>
        </p:txBody>
      </p:sp>
      <p:pic>
        <p:nvPicPr>
          <p:cNvPr id="4" name="Picture 3" descr="Rapport Building Activities [25 Virtual &amp; In-Person Games]">
            <a:extLst>
              <a:ext uri="{FF2B5EF4-FFF2-40B4-BE49-F238E27FC236}">
                <a16:creationId xmlns:a16="http://schemas.microsoft.com/office/drawing/2014/main" id="{50A584ED-C335-ED75-7249-583D8A61186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945885" y="1391735"/>
            <a:ext cx="3824229" cy="2041727"/>
          </a:xfrm>
          <a:prstGeom prst="rect">
            <a:avLst/>
          </a:prstGeom>
        </p:spPr>
      </p:pic>
    </p:spTree>
    <p:extLst>
      <p:ext uri="{BB962C8B-B14F-4D97-AF65-F5344CB8AC3E}">
        <p14:creationId xmlns:p14="http://schemas.microsoft.com/office/powerpoint/2010/main" val="32496785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7A97FAE-7095-09F5-EE26-FB94DDEBFDD2}"/>
              </a:ext>
            </a:extLst>
          </p:cNvPr>
          <p:cNvSpPr>
            <a:spLocks noGrp="1"/>
          </p:cNvSpPr>
          <p:nvPr>
            <p:ph idx="1"/>
          </p:nvPr>
        </p:nvSpPr>
        <p:spPr>
          <a:xfrm>
            <a:off x="630274" y="1289104"/>
            <a:ext cx="3789790" cy="3237176"/>
          </a:xfrm>
        </p:spPr>
        <p:txBody>
          <a:bodyPr vert="horz" lIns="91440" tIns="45720" rIns="91440" bIns="45720" rtlCol="0" anchor="t">
            <a:normAutofit/>
          </a:bodyPr>
          <a:lstStyle/>
          <a:p>
            <a:r>
              <a:rPr lang="en-US" sz="2400" dirty="0">
                <a:latin typeface="Noto Sans"/>
                <a:ea typeface="Noto Sans"/>
                <a:cs typeface="Noto Sans"/>
              </a:rPr>
              <a:t>What were some of the things we came up with in the last session that could cause conflict?</a:t>
            </a:r>
            <a:endParaRPr lang="en-US" sz="2400" dirty="0"/>
          </a:p>
        </p:txBody>
      </p:sp>
      <p:sp>
        <p:nvSpPr>
          <p:cNvPr id="3" name="Title 2">
            <a:extLst>
              <a:ext uri="{FF2B5EF4-FFF2-40B4-BE49-F238E27FC236}">
                <a16:creationId xmlns:a16="http://schemas.microsoft.com/office/drawing/2014/main" id="{C1B2B7BF-0D07-6C6B-FF0F-CD517913C0A9}"/>
              </a:ext>
            </a:extLst>
          </p:cNvPr>
          <p:cNvSpPr>
            <a:spLocks noGrp="1"/>
          </p:cNvSpPr>
          <p:nvPr>
            <p:ph type="title"/>
          </p:nvPr>
        </p:nvSpPr>
        <p:spPr/>
        <p:txBody>
          <a:bodyPr/>
          <a:lstStyle/>
          <a:p>
            <a:r>
              <a:rPr lang="en-US" dirty="0">
                <a:latin typeface="Noto Sans"/>
                <a:ea typeface="Noto Sans"/>
                <a:cs typeface="Noto Sans"/>
              </a:rPr>
              <a:t>What causes conflict?</a:t>
            </a:r>
            <a:endParaRPr lang="en-US" dirty="0"/>
          </a:p>
        </p:txBody>
      </p:sp>
      <p:sp>
        <p:nvSpPr>
          <p:cNvPr id="4" name="TextBox 3">
            <a:extLst>
              <a:ext uri="{FF2B5EF4-FFF2-40B4-BE49-F238E27FC236}">
                <a16:creationId xmlns:a16="http://schemas.microsoft.com/office/drawing/2014/main" id="{E9EC5255-27EC-6F3D-325C-11D512D633E7}"/>
              </a:ext>
            </a:extLst>
          </p:cNvPr>
          <p:cNvSpPr txBox="1"/>
          <p:nvPr/>
        </p:nvSpPr>
        <p:spPr>
          <a:xfrm>
            <a:off x="5037881" y="1236321"/>
            <a:ext cx="3415978" cy="258532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b="1" dirty="0">
                <a:latin typeface="Noto Sans"/>
                <a:ea typeface="Noto Sans"/>
                <a:cs typeface="Noto Sans"/>
              </a:rPr>
              <a:t>Sources of Conflict:</a:t>
            </a:r>
            <a:r>
              <a:rPr lang="en-US" sz="1600" dirty="0">
                <a:latin typeface="Noto Sans"/>
                <a:ea typeface="Noto Sans"/>
                <a:cs typeface="Noto Sans"/>
              </a:rPr>
              <a:t> </a:t>
            </a:r>
            <a:endParaRPr lang="en-US" sz="2400" dirty="0"/>
          </a:p>
          <a:p>
            <a:endParaRPr lang="en-US" sz="1600" dirty="0">
              <a:latin typeface="Noto Sans"/>
              <a:ea typeface="Noto Sans"/>
              <a:cs typeface="Noto Sans"/>
            </a:endParaRPr>
          </a:p>
          <a:p>
            <a:pPr marL="228600" lvl="1" indent="-228600">
              <a:buFont typeface="Courier New"/>
              <a:buChar char="•"/>
            </a:pPr>
            <a:r>
              <a:rPr lang="en-US" sz="1600" dirty="0">
                <a:latin typeface="Noto Sans"/>
                <a:ea typeface="Noto Sans"/>
                <a:cs typeface="Noto Sans"/>
              </a:rPr>
              <a:t>Miscommunication or lack of clarity. </a:t>
            </a:r>
          </a:p>
          <a:p>
            <a:pPr marL="0" lvl="1"/>
            <a:endParaRPr lang="en-US" sz="1600" dirty="0">
              <a:latin typeface="Noto Sans"/>
              <a:ea typeface="Noto Sans"/>
              <a:cs typeface="Noto Sans"/>
            </a:endParaRPr>
          </a:p>
          <a:p>
            <a:pPr marL="228600" lvl="1" indent="-228600">
              <a:buFont typeface="Courier New"/>
              <a:buChar char="•"/>
            </a:pPr>
            <a:r>
              <a:rPr lang="en-US" sz="1600" dirty="0">
                <a:latin typeface="Noto Sans"/>
                <a:ea typeface="Noto Sans"/>
                <a:cs typeface="Noto Sans"/>
              </a:rPr>
              <a:t>Differences in values, expectations, or goals.</a:t>
            </a:r>
          </a:p>
          <a:p>
            <a:pPr marL="0" lvl="1"/>
            <a:endParaRPr lang="en-US">
              <a:cs typeface="Arial" panose="020B0604020202020204"/>
            </a:endParaRPr>
          </a:p>
          <a:p>
            <a:pPr marL="228600" lvl="1" indent="-228600">
              <a:buFont typeface="Courier New"/>
              <a:buChar char="•"/>
            </a:pPr>
            <a:r>
              <a:rPr lang="en-US" sz="1600" dirty="0">
                <a:latin typeface="Noto Sans"/>
                <a:ea typeface="Noto Sans"/>
                <a:cs typeface="Noto Sans"/>
              </a:rPr>
              <a:t>Emotional triggers such as stress, fear, or frustration. </a:t>
            </a:r>
          </a:p>
        </p:txBody>
      </p:sp>
    </p:spTree>
    <p:extLst>
      <p:ext uri="{BB962C8B-B14F-4D97-AF65-F5344CB8AC3E}">
        <p14:creationId xmlns:p14="http://schemas.microsoft.com/office/powerpoint/2010/main" val="31119005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fhi-360-powerpoint-template-option-a-noto-sans-font">
  <a:themeElements>
    <a:clrScheme name="FHI360 1">
      <a:dk1>
        <a:srgbClr val="000000"/>
      </a:dk1>
      <a:lt1>
        <a:srgbClr val="FFFFFF"/>
      </a:lt1>
      <a:dk2>
        <a:srgbClr val="FF4719"/>
      </a:dk2>
      <a:lt2>
        <a:srgbClr val="253746"/>
      </a:lt2>
      <a:accent1>
        <a:srgbClr val="3CAAFF"/>
      </a:accent1>
      <a:accent2>
        <a:srgbClr val="00CE7C"/>
      </a:accent2>
      <a:accent3>
        <a:srgbClr val="D3042C"/>
      </a:accent3>
      <a:accent4>
        <a:srgbClr val="FFA800"/>
      </a:accent4>
      <a:accent5>
        <a:srgbClr val="6E81FF"/>
      </a:accent5>
      <a:accent6>
        <a:srgbClr val="D030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HI360_Pres_NotoSans_03-21-2023" id="{1F4E034B-B35A-B541-8A7E-291D907610A2}" vid="{B34C7743-AA30-F14A-B922-29BF003FC5D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6CA1B0DA6869848872F300611544501" ma:contentTypeVersion="12" ma:contentTypeDescription="Create a new document." ma:contentTypeScope="" ma:versionID="e32662cf73caf56af6c54b3eb24d4ad2">
  <xsd:schema xmlns:xsd="http://www.w3.org/2001/XMLSchema" xmlns:xs="http://www.w3.org/2001/XMLSchema" xmlns:p="http://schemas.microsoft.com/office/2006/metadata/properties" xmlns:ns2="b5fce80b-0e0a-4fa4-a000-b17fcd0d1776" xmlns:ns3="48e769e3-d160-4238-8758-582613b64169" targetNamespace="http://schemas.microsoft.com/office/2006/metadata/properties" ma:root="true" ma:fieldsID="6edb45d664643da8e63249a6444554ce" ns2:_="" ns3:_="">
    <xsd:import namespace="b5fce80b-0e0a-4fa4-a000-b17fcd0d1776"/>
    <xsd:import namespace="48e769e3-d160-4238-8758-582613b6416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5fce80b-0e0a-4fa4-a000-b17fcd0d177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a955067c-4844-4e4f-970b-73b17f11172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8e769e3-d160-4238-8758-582613b64169"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e43f902-26ef-4f03-9e57-ee53036f0344}" ma:internalName="TaxCatchAll" ma:showField="CatchAllData" ma:web="48e769e3-d160-4238-8758-582613b6416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b5fce80b-0e0a-4fa4-a000-b17fcd0d1776">
      <Terms xmlns="http://schemas.microsoft.com/office/infopath/2007/PartnerControls"/>
    </lcf76f155ced4ddcb4097134ff3c332f>
    <TaxCatchAll xmlns="48e769e3-d160-4238-8758-582613b64169" xsi:nil="true"/>
  </documentManagement>
</p:properties>
</file>

<file path=customXml/itemProps1.xml><?xml version="1.0" encoding="utf-8"?>
<ds:datastoreItem xmlns:ds="http://schemas.openxmlformats.org/officeDocument/2006/customXml" ds:itemID="{87D2A1B0-FF3E-4009-940D-AED0EB70AA20}">
  <ds:schemaRefs>
    <ds:schemaRef ds:uri="http://schemas.microsoft.com/sharepoint/v3/contenttype/forms"/>
  </ds:schemaRefs>
</ds:datastoreItem>
</file>

<file path=customXml/itemProps2.xml><?xml version="1.0" encoding="utf-8"?>
<ds:datastoreItem xmlns:ds="http://schemas.openxmlformats.org/officeDocument/2006/customXml" ds:itemID="{1E41D186-FC31-4F1D-B272-13006726EF6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5fce80b-0e0a-4fa4-a000-b17fcd0d1776"/>
    <ds:schemaRef ds:uri="48e769e3-d160-4238-8758-582613b6416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B6F2769-7194-4217-93D3-3AF3A4742282}">
  <ds:schemaRefs>
    <ds:schemaRef ds:uri="http://purl.org/dc/elements/1.1/"/>
    <ds:schemaRef ds:uri="http://schemas.microsoft.com/office/2006/metadata/properties"/>
    <ds:schemaRef ds:uri="http://www.w3.org/XML/1998/namespace"/>
    <ds:schemaRef ds:uri="http://purl.org/dc/terms/"/>
    <ds:schemaRef ds:uri="http://schemas.microsoft.com/office/2006/documentManagement/types"/>
    <ds:schemaRef ds:uri="b5fce80b-0e0a-4fa4-a000-b17fcd0d1776"/>
    <ds:schemaRef ds:uri="http://schemas.microsoft.com/office/infopath/2007/PartnerControls"/>
    <ds:schemaRef ds:uri="http://schemas.openxmlformats.org/package/2006/metadata/core-properties"/>
    <ds:schemaRef ds:uri="48e769e3-d160-4238-8758-582613b64169"/>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fhi-360-powerpoint-template-option-a-noto-sans-font</Template>
  <TotalTime>5967</TotalTime>
  <Words>903</Words>
  <Application>Microsoft Office PowerPoint</Application>
  <PresentationFormat>On-screen Show (16:9)</PresentationFormat>
  <Paragraphs>84</Paragraphs>
  <Slides>19</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19</vt:i4>
      </vt:variant>
    </vt:vector>
  </HeadingPairs>
  <TitlesOfParts>
    <vt:vector size="27" baseType="lpstr">
      <vt:lpstr>Aptos</vt:lpstr>
      <vt:lpstr>Arial</vt:lpstr>
      <vt:lpstr>Calibri</vt:lpstr>
      <vt:lpstr>Courier New</vt:lpstr>
      <vt:lpstr>Noto Sans</vt:lpstr>
      <vt:lpstr>System Font Regular</vt:lpstr>
      <vt:lpstr>Wingdings</vt:lpstr>
      <vt:lpstr>fhi-360-powerpoint-template-option-a-noto-sans-font</vt:lpstr>
      <vt:lpstr>Session 8</vt:lpstr>
      <vt:lpstr>PowerPoint Presentation</vt:lpstr>
      <vt:lpstr>Our Community Norms </vt:lpstr>
      <vt:lpstr>Icebreaker - Instructions</vt:lpstr>
      <vt:lpstr>Review from Sessions 6-7: Minute to Win It (Round 1)</vt:lpstr>
      <vt:lpstr>Review from Sessions 6-7: Minute to Win It (Round 2)</vt:lpstr>
      <vt:lpstr>Module 2.4 - Conflict Resolution - Continued</vt:lpstr>
      <vt:lpstr>Conflict Resolution and Rapport Building</vt:lpstr>
      <vt:lpstr>What causes conflict?</vt:lpstr>
      <vt:lpstr>Conflict Resolution Strategies</vt:lpstr>
      <vt:lpstr>Think-Pair-Share into Group Discussion</vt:lpstr>
      <vt:lpstr>De-escalation Techniques</vt:lpstr>
      <vt:lpstr>De-escalation Techniques</vt:lpstr>
      <vt:lpstr>Brain (&amp; Bathroom) Break</vt:lpstr>
      <vt:lpstr>Building Rapport in Mental Health Settings</vt:lpstr>
      <vt:lpstr>Activity</vt:lpstr>
      <vt:lpstr>Module 2 Review</vt:lpstr>
      <vt:lpstr>Half-way Reflection (Written)</vt:lpstr>
      <vt:lpstr>See you next session!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FileNewTemplate</dc:title>
  <dc:creator>Diana</dc:creator>
  <cp:lastModifiedBy>Jessica Baker</cp:lastModifiedBy>
  <cp:revision>1857</cp:revision>
  <dcterms:created xsi:type="dcterms:W3CDTF">2010-04-12T23:12:02Z</dcterms:created>
  <dcterms:modified xsi:type="dcterms:W3CDTF">2025-05-15T12:49:59Z</dcterms:modified>
  <cp:contentStatus>Draft</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0x01010026CA1B0DA6869848872F300611544501</vt:lpwstr>
  </property>
  <property fmtid="{D5CDD505-2E9C-101B-9397-08002B2CF9AE}" pid="3" name="Author 2">
    <vt:lpwstr/>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_ExtendedDescription">
    <vt:lpwstr/>
  </property>
  <property fmtid="{D5CDD505-2E9C-101B-9397-08002B2CF9AE}" pid="8" name="TriggerFlowInfo">
    <vt:lpwstr/>
  </property>
  <property fmtid="{D5CDD505-2E9C-101B-9397-08002B2CF9AE}" pid="9" name="xd_Signature">
    <vt:bool>false</vt:bool>
  </property>
  <property fmtid="{D5CDD505-2E9C-101B-9397-08002B2CF9AE}" pid="10" name="MediaServiceImageTags">
    <vt:lpwstr/>
  </property>
  <property fmtid="{D5CDD505-2E9C-101B-9397-08002B2CF9AE}" pid="11" name="Order">
    <vt:r8>15900</vt:r8>
  </property>
</Properties>
</file>